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6" r:id="rId7"/>
    <p:sldId id="265" r:id="rId8"/>
    <p:sldId id="262" r:id="rId9"/>
    <p:sldId id="263" r:id="rId10"/>
    <p:sldId id="267" r:id="rId11"/>
    <p:sldId id="268" r:id="rId12"/>
    <p:sldId id="269" r:id="rId13"/>
    <p:sldId id="264" r:id="rId14"/>
    <p:sldId id="270" r:id="rId15"/>
    <p:sldId id="272" r:id="rId16"/>
    <p:sldId id="271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461DD-A4E6-4B7F-B2A4-F1BEC7DB6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921F6-5AF6-460E-96D8-FD193A597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0962C-A5A0-4E69-859C-A69DEA55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BE936-9854-4BFF-B7BA-FBC391868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9FC31D-4AB6-40B2-A01E-4AC56DE06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4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8CB81-43BB-45D6-A901-83ECD5957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155E96-3CFC-43D0-8A50-7198BA03CA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96190-AEA5-4965-9FD7-8A276BAE4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2096E-7925-4C1E-B8BB-E8B34D73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6DCAA-C33F-498C-8A91-E538945B7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41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A1F459-4F5E-4BDE-8234-263FD31E35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51FF1D-9B57-439B-BE1A-EB8C11F530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618F5-C037-4952-BFE9-99E1777A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FD70E-B7AA-4F11-AEE1-65709237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F6727-C10A-47B9-8AF2-E0C27A273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989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E48D-3B65-42EF-A859-A39A27E1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6663B-F494-43CC-813A-0A54A4307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E48C7F-2A0A-4800-B665-2B2235DF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1B057-CF4F-4A3D-B7CA-920E4A592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486EE-9EFB-4E81-A756-D9117AE1A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33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1EDF-F4A8-4924-A1AF-A893402A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D52EC-1049-4912-AAFE-55F5FFDDC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BADEC-6B30-4AB6-80C1-7732A7E0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013712-7A44-40C3-9A15-98AE8B3F9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15AD5-FF8E-4CD2-ABB5-0E4552149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09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C00E-4E35-4780-BF3F-48D1CC29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B9921-5CE4-4788-BDFB-4EC141A722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F7C26-8ACF-48C1-9E47-1E54256EA0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EDC3A-1819-4402-BB90-FDDA0A106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C8E163-F286-46B9-A7E8-068FCE4CB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ACF1A5-A258-4D88-9ECC-567C93D67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07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706A5-6F8F-4708-AB31-5AA18B81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7A932-F592-4DC3-A701-2997ED0C8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1EA6A-C9E7-4F86-B99F-AD57267CB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A67D9-2AE1-4A0A-9004-EAC1089400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12CB0-562A-465B-BC55-809603A8BF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F0CE0F-D502-4F93-9AED-A7D9D092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D0DD69-A237-49B9-8FE9-1288613EE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9EE76-192E-4AA8-A1BC-0510B294A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8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7D1C9-C2A3-40CC-BF97-CC9CF0A1E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C53E3C-EDD5-4EBE-AC1D-9E95F2A0B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9C0E5-A9A7-49BC-9010-61ECF8C0D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7465E-EAE2-4B1D-B9BC-D2D027623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452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AD3C2-5492-4A50-9B5D-60F01187C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04D19-C360-4FD7-95CD-1B1093E0C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07B04-DDDA-4076-BCC8-EFFBEF44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927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3C7BA-88BF-4659-8BE4-4908178C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51673-7381-42E6-8E56-CC620CAEAC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8CD04D-4B90-43F4-B903-59EFDE0A4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2B3B4-6D20-4F75-97CA-60492292E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973CB1-A7E6-4FE4-8F80-B49B0A62B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274A7-CC7B-4EFD-ACA5-B901CADAB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67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A28CC-01D7-43B6-8F5D-8BADF6B50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30A53B-BEB4-40A7-BC61-7883F3D37F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33B42E-DDED-42B0-8D16-A805E4F86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5EFEB-0E09-4308-921E-5A2704D50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D8516-9EEB-413D-97F0-BE21E8DC2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9E8DD-34CB-41C3-9785-8EF7E01A4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3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16D4D8-F94E-45C0-AFBA-7B1CB180B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4D81E-4219-4724-A3AA-D347BA477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E19F9-208D-443F-B2D3-D80469BABD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C5927-BE40-4AB3-93DD-EF95B1A2170A}" type="datetimeFigureOut">
              <a:rPr lang="en-US" smtClean="0"/>
              <a:t>8/12/2023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F6F45-C8E7-401A-AC5B-6F73922094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49E19-7A54-4247-B94F-8352A47286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8E111-3709-4106-883A-A04AC8084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8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12" Type="http://schemas.openxmlformats.org/officeDocument/2006/relationships/image" Target="../media/image8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4.png"/><Relationship Id="rId5" Type="http://schemas.openxmlformats.org/officeDocument/2006/relationships/image" Target="../media/image81.png"/><Relationship Id="rId10" Type="http://schemas.openxmlformats.org/officeDocument/2006/relationships/image" Target="../media/image48.jpg"/><Relationship Id="rId4" Type="http://schemas.openxmlformats.org/officeDocument/2006/relationships/image" Target="../media/image36.jpg"/><Relationship Id="rId9" Type="http://schemas.openxmlformats.org/officeDocument/2006/relationships/image" Target="../media/image4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54.jpg"/><Relationship Id="rId7" Type="http://schemas.openxmlformats.org/officeDocument/2006/relationships/image" Target="../media/image8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4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9.jpg"/><Relationship Id="rId7" Type="http://schemas.openxmlformats.org/officeDocument/2006/relationships/image" Target="../media/image92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1.png"/><Relationship Id="rId4" Type="http://schemas.openxmlformats.org/officeDocument/2006/relationships/image" Target="../media/image9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13" Type="http://schemas.openxmlformats.org/officeDocument/2006/relationships/image" Target="../media/image104.jpg"/><Relationship Id="rId18" Type="http://schemas.openxmlformats.org/officeDocument/2006/relationships/image" Target="../media/image109.jpg"/><Relationship Id="rId3" Type="http://schemas.openxmlformats.org/officeDocument/2006/relationships/image" Target="../media/image94.jpg"/><Relationship Id="rId21" Type="http://schemas.openxmlformats.org/officeDocument/2006/relationships/image" Target="../media/image112.jpg"/><Relationship Id="rId7" Type="http://schemas.openxmlformats.org/officeDocument/2006/relationships/image" Target="../media/image98.jpg"/><Relationship Id="rId12" Type="http://schemas.openxmlformats.org/officeDocument/2006/relationships/image" Target="../media/image103.jpg"/><Relationship Id="rId17" Type="http://schemas.openxmlformats.org/officeDocument/2006/relationships/image" Target="../media/image108.jpg"/><Relationship Id="rId2" Type="http://schemas.openxmlformats.org/officeDocument/2006/relationships/image" Target="../media/image20.png"/><Relationship Id="rId16" Type="http://schemas.openxmlformats.org/officeDocument/2006/relationships/image" Target="../media/image107.jpg"/><Relationship Id="rId20" Type="http://schemas.openxmlformats.org/officeDocument/2006/relationships/image" Target="../media/image1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g"/><Relationship Id="rId11" Type="http://schemas.openxmlformats.org/officeDocument/2006/relationships/image" Target="../media/image102.jpg"/><Relationship Id="rId5" Type="http://schemas.openxmlformats.org/officeDocument/2006/relationships/image" Target="../media/image96.jpg"/><Relationship Id="rId15" Type="http://schemas.openxmlformats.org/officeDocument/2006/relationships/image" Target="../media/image106.jpg"/><Relationship Id="rId10" Type="http://schemas.openxmlformats.org/officeDocument/2006/relationships/image" Target="../media/image101.jpg"/><Relationship Id="rId19" Type="http://schemas.openxmlformats.org/officeDocument/2006/relationships/image" Target="../media/image110.jpg"/><Relationship Id="rId4" Type="http://schemas.openxmlformats.org/officeDocument/2006/relationships/image" Target="../media/image95.jpg"/><Relationship Id="rId9" Type="http://schemas.openxmlformats.org/officeDocument/2006/relationships/image" Target="../media/image100.jpg"/><Relationship Id="rId14" Type="http://schemas.openxmlformats.org/officeDocument/2006/relationships/image" Target="../media/image10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3" Type="http://schemas.openxmlformats.org/officeDocument/2006/relationships/image" Target="../media/image113.jpg"/><Relationship Id="rId7" Type="http://schemas.openxmlformats.org/officeDocument/2006/relationships/image" Target="../media/image117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jpg"/><Relationship Id="rId4" Type="http://schemas.openxmlformats.org/officeDocument/2006/relationships/image" Target="../media/image11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119.jpg"/><Relationship Id="rId7" Type="http://schemas.openxmlformats.org/officeDocument/2006/relationships/image" Target="../media/image123.jpg"/><Relationship Id="rId12" Type="http://schemas.openxmlformats.org/officeDocument/2006/relationships/image" Target="../media/image128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jpg"/><Relationship Id="rId11" Type="http://schemas.openxmlformats.org/officeDocument/2006/relationships/image" Target="../media/image127.jpg"/><Relationship Id="rId5" Type="http://schemas.openxmlformats.org/officeDocument/2006/relationships/image" Target="../media/image121.jpg"/><Relationship Id="rId10" Type="http://schemas.openxmlformats.org/officeDocument/2006/relationships/image" Target="../media/image126.jpg"/><Relationship Id="rId4" Type="http://schemas.openxmlformats.org/officeDocument/2006/relationships/image" Target="../media/image120.jpg"/><Relationship Id="rId9" Type="http://schemas.openxmlformats.org/officeDocument/2006/relationships/image" Target="../media/image12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g"/><Relationship Id="rId18" Type="http://schemas.openxmlformats.org/officeDocument/2006/relationships/image" Target="../media/image34.jpg"/><Relationship Id="rId3" Type="http://schemas.openxmlformats.org/officeDocument/2006/relationships/image" Target="../media/image19.jpg"/><Relationship Id="rId21" Type="http://schemas.openxmlformats.org/officeDocument/2006/relationships/image" Target="../media/image37.pn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17" Type="http://schemas.openxmlformats.org/officeDocument/2006/relationships/image" Target="../media/image33.jpg"/><Relationship Id="rId2" Type="http://schemas.openxmlformats.org/officeDocument/2006/relationships/image" Target="../media/image18.jpg"/><Relationship Id="rId16" Type="http://schemas.openxmlformats.org/officeDocument/2006/relationships/image" Target="../media/image32.jp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11" Type="http://schemas.openxmlformats.org/officeDocument/2006/relationships/image" Target="../media/image27.jpg"/><Relationship Id="rId5" Type="http://schemas.openxmlformats.org/officeDocument/2006/relationships/image" Target="../media/image21.jp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jpg"/><Relationship Id="rId3" Type="http://schemas.openxmlformats.org/officeDocument/2006/relationships/image" Target="../media/image43.png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11" Type="http://schemas.openxmlformats.org/officeDocument/2006/relationships/image" Target="../media/image50.png"/><Relationship Id="rId5" Type="http://schemas.openxmlformats.org/officeDocument/2006/relationships/image" Target="../media/image44.jpg"/><Relationship Id="rId10" Type="http://schemas.openxmlformats.org/officeDocument/2006/relationships/image" Target="../media/image49.png"/><Relationship Id="rId4" Type="http://schemas.openxmlformats.org/officeDocument/2006/relationships/image" Target="../media/image20.png"/><Relationship Id="rId9" Type="http://schemas.openxmlformats.org/officeDocument/2006/relationships/image" Target="../media/image4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2.jpg"/><Relationship Id="rId3" Type="http://schemas.openxmlformats.org/officeDocument/2006/relationships/image" Target="../media/image43.png"/><Relationship Id="rId7" Type="http://schemas.openxmlformats.org/officeDocument/2006/relationships/image" Target="../media/image46.jpg"/><Relationship Id="rId12" Type="http://schemas.openxmlformats.org/officeDocument/2006/relationships/image" Target="../media/image5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11" Type="http://schemas.openxmlformats.org/officeDocument/2006/relationships/image" Target="../media/image50.png"/><Relationship Id="rId5" Type="http://schemas.openxmlformats.org/officeDocument/2006/relationships/image" Target="../media/image44.jpg"/><Relationship Id="rId10" Type="http://schemas.openxmlformats.org/officeDocument/2006/relationships/image" Target="../media/image49.png"/><Relationship Id="rId4" Type="http://schemas.openxmlformats.org/officeDocument/2006/relationships/image" Target="../media/image20.png"/><Relationship Id="rId9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jpg"/><Relationship Id="rId3" Type="http://schemas.openxmlformats.org/officeDocument/2006/relationships/image" Target="../media/image20.png"/><Relationship Id="rId7" Type="http://schemas.openxmlformats.org/officeDocument/2006/relationships/image" Target="../media/image57.jpg"/><Relationship Id="rId12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g"/><Relationship Id="rId11" Type="http://schemas.openxmlformats.org/officeDocument/2006/relationships/image" Target="../media/image61.jpg"/><Relationship Id="rId5" Type="http://schemas.openxmlformats.org/officeDocument/2006/relationships/image" Target="../media/image55.png"/><Relationship Id="rId10" Type="http://schemas.openxmlformats.org/officeDocument/2006/relationships/image" Target="../media/image60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Relationship Id="rId1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2.png"/><Relationship Id="rId7" Type="http://schemas.openxmlformats.org/officeDocument/2006/relationships/image" Target="../media/image48.jpg"/><Relationship Id="rId12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59.jpg"/><Relationship Id="rId5" Type="http://schemas.openxmlformats.org/officeDocument/2006/relationships/image" Target="../media/image66.png"/><Relationship Id="rId10" Type="http://schemas.openxmlformats.org/officeDocument/2006/relationships/image" Target="../media/image58.png"/><Relationship Id="rId4" Type="http://schemas.openxmlformats.org/officeDocument/2006/relationships/image" Target="../media/image20.png"/><Relationship Id="rId9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13" Type="http://schemas.openxmlformats.org/officeDocument/2006/relationships/image" Target="../media/image52.jpg"/><Relationship Id="rId3" Type="http://schemas.openxmlformats.org/officeDocument/2006/relationships/image" Target="../media/image20.png"/><Relationship Id="rId7" Type="http://schemas.openxmlformats.org/officeDocument/2006/relationships/image" Target="../media/image48.jpg"/><Relationship Id="rId12" Type="http://schemas.openxmlformats.org/officeDocument/2006/relationships/image" Target="../media/image79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11" Type="http://schemas.openxmlformats.org/officeDocument/2006/relationships/image" Target="../media/image78.jp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jpg"/><Relationship Id="rId9" Type="http://schemas.openxmlformats.org/officeDocument/2006/relationships/image" Target="../media/image7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C22007-2E04-446F-A29C-D65316227ED9}"/>
              </a:ext>
            </a:extLst>
          </p:cNvPr>
          <p:cNvSpPr txBox="1"/>
          <p:nvPr/>
        </p:nvSpPr>
        <p:spPr>
          <a:xfrm>
            <a:off x="5747279" y="6019800"/>
            <a:ext cx="31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Deleted files Computer 15 2:00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FC5651-9770-41F6-8A5A-911151CD50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45" y="2315263"/>
            <a:ext cx="1006876" cy="131528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A423DD-A750-44F1-9E2C-7C3FFFC6C1C1}"/>
              </a:ext>
            </a:extLst>
          </p:cNvPr>
          <p:cNvSpPr/>
          <p:nvPr/>
        </p:nvSpPr>
        <p:spPr>
          <a:xfrm>
            <a:off x="6241605" y="6068918"/>
            <a:ext cx="791518" cy="3604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Tango</a:t>
            </a:r>
          </a:p>
          <a:p>
            <a:pPr algn="ctr"/>
            <a:r>
              <a:rPr lang="en-US" sz="800" strike="sngStrike" dirty="0"/>
              <a:t>Ivan </a:t>
            </a:r>
            <a:r>
              <a:rPr lang="en-US" sz="800" strike="sngStrike" dirty="0" err="1"/>
              <a:t>Ivancvhic</a:t>
            </a:r>
            <a:endParaRPr lang="en-US" sz="800" strike="sngStrik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18" name="Picture 2" descr="Learn Why We Must Shift APM Left in the DevOps Lifecycle">
            <a:extLst>
              <a:ext uri="{FF2B5EF4-FFF2-40B4-BE49-F238E27FC236}">
                <a16:creationId xmlns:a16="http://schemas.microsoft.com/office/drawing/2014/main" id="{F7A688F5-02ED-4AEC-960D-244754F9D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676" y="2289697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Arun BILIGIRI - Product Management Leader - Hitachi Vantara | LinkedIn">
            <a:extLst>
              <a:ext uri="{FF2B5EF4-FFF2-40B4-BE49-F238E27FC236}">
                <a16:creationId xmlns:a16="http://schemas.microsoft.com/office/drawing/2014/main" id="{50F422A3-1F30-4C00-85F2-C8D7BAB68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85" y="2289697"/>
            <a:ext cx="1241460" cy="124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945C469-14B0-40A3-8896-8714B6148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484" y="2299945"/>
            <a:ext cx="1249965" cy="12499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7C5DA9-E8B3-41FE-948B-59CF58E6B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982" y="2299945"/>
            <a:ext cx="1249965" cy="124996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5FBB2DE-B99D-4B40-BEF3-BE368E83A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74" y="2289697"/>
            <a:ext cx="1238250" cy="1238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E5DA64-A886-4983-B7CE-C3849E346A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676" y="1359558"/>
            <a:ext cx="1055620" cy="79171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616E55-1FF0-49C1-B1E8-AF4D28D8080A}"/>
              </a:ext>
            </a:extLst>
          </p:cNvPr>
          <p:cNvCxnSpPr/>
          <p:nvPr/>
        </p:nvCxnSpPr>
        <p:spPr>
          <a:xfrm flipV="1">
            <a:off x="2582445" y="2675964"/>
            <a:ext cx="7611034" cy="55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D2D0D0E7-98B3-4156-8402-730E0BDF22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45" y="1435151"/>
            <a:ext cx="397782" cy="3370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E393EE-36FB-431B-A113-65CC3D8FAD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79" y="2849133"/>
            <a:ext cx="533400" cy="18739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1F71C47-25D1-4423-8AAD-C1636DAAE125}"/>
              </a:ext>
            </a:extLst>
          </p:cNvPr>
          <p:cNvCxnSpPr/>
          <p:nvPr/>
        </p:nvCxnSpPr>
        <p:spPr>
          <a:xfrm>
            <a:off x="2582445" y="2675964"/>
            <a:ext cx="496834" cy="6992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927137" y="2181994"/>
            <a:ext cx="8708335" cy="1376890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C016913-8E29-44A3-B099-39D1DF04A2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193" y="5360822"/>
            <a:ext cx="361527" cy="50919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F16CAB-7F50-443D-A635-3E26A6827AA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732" y="5380396"/>
            <a:ext cx="473116" cy="47311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A4F14CD-9FDA-4AA3-A9F2-2B2E2B5B98A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34" y="1905372"/>
            <a:ext cx="369430" cy="36943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50FD0F1-4122-42DA-A995-93E2145EAA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40" y="1963120"/>
            <a:ext cx="410790" cy="3480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3360F6D-94CF-46A7-A16F-C55D59D4FC33}"/>
              </a:ext>
            </a:extLst>
          </p:cNvPr>
          <p:cNvSpPr txBox="1"/>
          <p:nvPr/>
        </p:nvSpPr>
        <p:spPr>
          <a:xfrm>
            <a:off x="133793" y="2755134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CPVA.§187.PREA</a:t>
            </a:r>
          </a:p>
          <a:p>
            <a:r>
              <a:rPr lang="en-US" sz="800" dirty="0"/>
              <a:t>CPVA.CIVIL CODE LABOR CODE§422.6 HATE CRIME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B79884C8-8AB4-4C2B-A8D5-CD17D5E069D6}"/>
              </a:ext>
            </a:extLst>
          </p:cNvPr>
          <p:cNvCxnSpPr/>
          <p:nvPr/>
        </p:nvCxnSpPr>
        <p:spPr>
          <a:xfrm>
            <a:off x="1829409" y="3093688"/>
            <a:ext cx="505396" cy="480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0EE6236-92F8-4534-9954-DF8F946CD98B}"/>
              </a:ext>
            </a:extLst>
          </p:cNvPr>
          <p:cNvCxnSpPr/>
          <p:nvPr/>
        </p:nvCxnSpPr>
        <p:spPr>
          <a:xfrm flipH="1">
            <a:off x="947131" y="2755134"/>
            <a:ext cx="1482206" cy="12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A4B147-B23F-4F84-A52B-D69AA480930B}"/>
              </a:ext>
            </a:extLst>
          </p:cNvPr>
          <p:cNvCxnSpPr>
            <a:cxnSpLocks/>
          </p:cNvCxnSpPr>
          <p:nvPr/>
        </p:nvCxnSpPr>
        <p:spPr>
          <a:xfrm>
            <a:off x="2980227" y="3697906"/>
            <a:ext cx="8134680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5F2C276-EED1-4E29-AA9E-4EF80788E9D0}"/>
              </a:ext>
            </a:extLst>
          </p:cNvPr>
          <p:cNvSpPr txBox="1"/>
          <p:nvPr/>
        </p:nvSpPr>
        <p:spPr>
          <a:xfrm>
            <a:off x="10115009" y="3429474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IBM SWAT  (400,000 People)</a:t>
            </a:r>
          </a:p>
          <a:p>
            <a:r>
              <a:rPr lang="en-US" sz="800" b="1" dirty="0"/>
              <a:t>  - W/SAM SWAT (40 People)</a:t>
            </a:r>
          </a:p>
          <a:p>
            <a:r>
              <a:rPr lang="en-US" sz="800" b="1" dirty="0"/>
              <a:t>    - </a:t>
            </a:r>
            <a:r>
              <a:rPr lang="en-US" sz="800" b="1" dirty="0" err="1"/>
              <a:t>Cyanea</a:t>
            </a:r>
            <a:r>
              <a:rPr lang="en-US" sz="800" b="1" dirty="0"/>
              <a:t> SWAR (30 People)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E8EEBC2-E5AF-4731-A6B4-F610282CCAB6}"/>
              </a:ext>
            </a:extLst>
          </p:cNvPr>
          <p:cNvCxnSpPr/>
          <p:nvPr/>
        </p:nvCxnSpPr>
        <p:spPr>
          <a:xfrm flipH="1" flipV="1">
            <a:off x="10193478" y="3787036"/>
            <a:ext cx="1518910" cy="104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360DED0-13FB-465A-9974-2C8DCE75C421}"/>
              </a:ext>
            </a:extLst>
          </p:cNvPr>
          <p:cNvSpPr txBox="1"/>
          <p:nvPr/>
        </p:nvSpPr>
        <p:spPr>
          <a:xfrm>
            <a:off x="10064916" y="3794028"/>
            <a:ext cx="1386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TERMANTOR:JOESPHE:CHAN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CC2CBBE-49CD-48C8-B6E8-81322E2BA106}"/>
              </a:ext>
            </a:extLst>
          </p:cNvPr>
          <p:cNvCxnSpPr/>
          <p:nvPr/>
        </p:nvCxnSpPr>
        <p:spPr>
          <a:xfrm flipV="1">
            <a:off x="10340788" y="3839087"/>
            <a:ext cx="927847" cy="16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DED0789-692C-4426-B72A-ACF152096264}"/>
              </a:ext>
            </a:extLst>
          </p:cNvPr>
          <p:cNvSpPr/>
          <p:nvPr/>
        </p:nvSpPr>
        <p:spPr>
          <a:xfrm>
            <a:off x="7297961" y="5985615"/>
            <a:ext cx="791518" cy="3604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Tango</a:t>
            </a:r>
          </a:p>
          <a:p>
            <a:pPr algn="ctr"/>
            <a:r>
              <a:rPr lang="en-US" sz="800" strike="sngStrike" dirty="0" err="1"/>
              <a:t>Micheal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grazianni</a:t>
            </a:r>
            <a:endParaRPr lang="en-US" sz="800" strike="sngStrike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BE2881B-073A-4B55-8C03-A85A7612941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19" y="5998911"/>
            <a:ext cx="541657" cy="541657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A9DF922-78E1-4DA7-A346-1EADC3340194}"/>
              </a:ext>
            </a:extLst>
          </p:cNvPr>
          <p:cNvCxnSpPr/>
          <p:nvPr/>
        </p:nvCxnSpPr>
        <p:spPr>
          <a:xfrm flipV="1">
            <a:off x="4609674" y="5947046"/>
            <a:ext cx="912042" cy="606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E78992E-B9CB-4167-8239-73CE685CD676}"/>
              </a:ext>
            </a:extLst>
          </p:cNvPr>
          <p:cNvSpPr txBox="1"/>
          <p:nvPr/>
        </p:nvSpPr>
        <p:spPr>
          <a:xfrm>
            <a:off x="10340788" y="6068918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&gt;30people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BC4F65B-C95C-429A-BDB1-3AE2FF947BD3}"/>
              </a:ext>
            </a:extLst>
          </p:cNvPr>
          <p:cNvSpPr txBox="1"/>
          <p:nvPr/>
        </p:nvSpPr>
        <p:spPr>
          <a:xfrm>
            <a:off x="8990566" y="1965784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Accomplished Startup with </a:t>
            </a:r>
            <a:r>
              <a:rPr lang="en-US" sz="800" strike="sngStrike" dirty="0" err="1"/>
              <a:t>Acquistion</a:t>
            </a:r>
            <a:r>
              <a:rPr lang="en-US" sz="800" strike="sngStrike" dirty="0"/>
              <a:t> to </a:t>
            </a:r>
            <a:r>
              <a:rPr lang="en-US" dirty="0"/>
              <a:t>IBM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CA3BC43-C84B-40BF-A7F0-F41084F9565E}"/>
              </a:ext>
            </a:extLst>
          </p:cNvPr>
          <p:cNvCxnSpPr/>
          <p:nvPr/>
        </p:nvCxnSpPr>
        <p:spPr>
          <a:xfrm>
            <a:off x="10655137" y="1965784"/>
            <a:ext cx="621632" cy="314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60E5373D-C824-4883-8E58-B43BEEA3DB84}"/>
              </a:ext>
            </a:extLst>
          </p:cNvPr>
          <p:cNvSpPr txBox="1"/>
          <p:nvPr/>
        </p:nvSpPr>
        <p:spPr>
          <a:xfrm>
            <a:off x="4773032" y="3693197"/>
            <a:ext cx="25779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CPVA: </a:t>
            </a:r>
            <a:r>
              <a:rPr lang="en-US" sz="800" strike="sngStrike" dirty="0"/>
              <a:t>nothing to do with these people</a:t>
            </a:r>
            <a:r>
              <a:rPr lang="en-US" sz="800" dirty="0"/>
              <a:t>, CPVA </a:t>
            </a:r>
            <a:r>
              <a:rPr lang="en-US" sz="800" strike="sngStrike" dirty="0"/>
              <a:t>placements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D2C1BD-AB72-4D38-8C37-B32AC946D88C}"/>
              </a:ext>
            </a:extLst>
          </p:cNvPr>
          <p:cNvSpPr txBox="1"/>
          <p:nvPr/>
        </p:nvSpPr>
        <p:spPr>
          <a:xfrm>
            <a:off x="5030332" y="1320631"/>
            <a:ext cx="4821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SWAT TEAM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BF068A3-2D82-46C0-A5BB-38F0E51BD1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043" y="4308661"/>
            <a:ext cx="887248" cy="887248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0A9DF53-E253-4A26-A41E-959EC84C2103}"/>
              </a:ext>
            </a:extLst>
          </p:cNvPr>
          <p:cNvSpPr/>
          <p:nvPr/>
        </p:nvSpPr>
        <p:spPr>
          <a:xfrm>
            <a:off x="4721816" y="5118185"/>
            <a:ext cx="8755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dallas</a:t>
            </a:r>
            <a:r>
              <a:rPr lang="en-US" sz="800" strike="sngStrike" dirty="0"/>
              <a:t> </a:t>
            </a:r>
            <a:r>
              <a:rPr lang="en-US" sz="1200" strike="sngStrike" dirty="0" err="1"/>
              <a:t>fortino</a:t>
            </a:r>
            <a:endParaRPr lang="en-US" sz="1200" strike="sngStrike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E79C317-4D0F-4858-B7B0-4072DC38296B}"/>
              </a:ext>
            </a:extLst>
          </p:cNvPr>
          <p:cNvCxnSpPr/>
          <p:nvPr/>
        </p:nvCxnSpPr>
        <p:spPr>
          <a:xfrm flipV="1">
            <a:off x="4609674" y="5367677"/>
            <a:ext cx="1137605" cy="516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0B85F387-B00E-4C43-8115-7A8D67F844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283" y="4296115"/>
            <a:ext cx="899794" cy="899794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E706A7D-92A9-4D92-B9F0-34EBF6B7C6EB}"/>
              </a:ext>
            </a:extLst>
          </p:cNvPr>
          <p:cNvCxnSpPr/>
          <p:nvPr/>
        </p:nvCxnSpPr>
        <p:spPr>
          <a:xfrm flipV="1">
            <a:off x="3767328" y="4005591"/>
            <a:ext cx="642598" cy="1534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B3607E2-2989-499D-9EA9-E8C57F12D0B8}"/>
              </a:ext>
            </a:extLst>
          </p:cNvPr>
          <p:cNvCxnSpPr/>
          <p:nvPr/>
        </p:nvCxnSpPr>
        <p:spPr>
          <a:xfrm flipV="1">
            <a:off x="4689268" y="3901732"/>
            <a:ext cx="642598" cy="1534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E036C4D-1B7A-48E9-A421-17071CA4E245}"/>
              </a:ext>
            </a:extLst>
          </p:cNvPr>
          <p:cNvSpPr txBox="1"/>
          <p:nvPr/>
        </p:nvSpPr>
        <p:spPr>
          <a:xfrm>
            <a:off x="3726162" y="5058077"/>
            <a:ext cx="8835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David </a:t>
            </a:r>
            <a:r>
              <a:rPr lang="en-US" sz="1400" strike="sngStrike" dirty="0"/>
              <a:t>worth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B994C3A7-2A84-434F-BCE2-16CA0379B83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3123" y="4197053"/>
            <a:ext cx="977359" cy="887248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F927C94-7115-4C29-BDA8-369E56ACE526}"/>
              </a:ext>
            </a:extLst>
          </p:cNvPr>
          <p:cNvCxnSpPr/>
          <p:nvPr/>
        </p:nvCxnSpPr>
        <p:spPr>
          <a:xfrm flipV="1">
            <a:off x="5950490" y="4029495"/>
            <a:ext cx="642598" cy="1534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8EE391AF-2B11-48AA-A78F-B8F4F38712CC}"/>
              </a:ext>
            </a:extLst>
          </p:cNvPr>
          <p:cNvSpPr txBox="1"/>
          <p:nvPr/>
        </p:nvSpPr>
        <p:spPr>
          <a:xfrm>
            <a:off x="4838613" y="5808613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matt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F2A2910-5A27-4DEE-8390-37D351E9D627}"/>
              </a:ext>
            </a:extLst>
          </p:cNvPr>
          <p:cNvSpPr txBox="1"/>
          <p:nvPr/>
        </p:nvSpPr>
        <p:spPr>
          <a:xfrm>
            <a:off x="5901012" y="4520384"/>
            <a:ext cx="6815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</a:t>
            </a:r>
          </a:p>
          <a:p>
            <a:r>
              <a:rPr lang="en-US" sz="800" strike="sngStrike" dirty="0" err="1"/>
              <a:t>amatangelo</a:t>
            </a:r>
            <a:endParaRPr lang="en-US" sz="800" strike="sngStrike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1FE1002-49C2-495A-A71C-9DBF6D6A6B9C}"/>
              </a:ext>
            </a:extLst>
          </p:cNvPr>
          <p:cNvSpPr/>
          <p:nvPr/>
        </p:nvSpPr>
        <p:spPr>
          <a:xfrm>
            <a:off x="2996814" y="3968717"/>
            <a:ext cx="8708335" cy="275559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185E240-B3C9-4166-8BE9-69DE386AB5DA}"/>
              </a:ext>
            </a:extLst>
          </p:cNvPr>
          <p:cNvCxnSpPr/>
          <p:nvPr/>
        </p:nvCxnSpPr>
        <p:spPr>
          <a:xfrm>
            <a:off x="3279027" y="5317747"/>
            <a:ext cx="85478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F7572C8-2AC5-4ADD-8B7E-E17DAFF583E6}"/>
              </a:ext>
            </a:extLst>
          </p:cNvPr>
          <p:cNvCxnSpPr/>
          <p:nvPr/>
        </p:nvCxnSpPr>
        <p:spPr>
          <a:xfrm>
            <a:off x="3171676" y="5916335"/>
            <a:ext cx="8653153" cy="6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2D9DC703-B8CE-4278-A907-197A36C8AB7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6767" y="3816266"/>
            <a:ext cx="2619048" cy="2866667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47BEBEE-444F-4441-A602-E29625647220}"/>
              </a:ext>
            </a:extLst>
          </p:cNvPr>
          <p:cNvCxnSpPr/>
          <p:nvPr/>
        </p:nvCxnSpPr>
        <p:spPr>
          <a:xfrm>
            <a:off x="7033123" y="5436586"/>
            <a:ext cx="977359" cy="3407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9420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3655A-D6CC-43B5-8136-216DBC5977BD}"/>
              </a:ext>
            </a:extLst>
          </p:cNvPr>
          <p:cNvSpPr txBox="1"/>
          <p:nvPr/>
        </p:nvSpPr>
        <p:spPr>
          <a:xfrm>
            <a:off x="0" y="6019800"/>
            <a:ext cx="504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9: 000.tw.pns.CPVA</a:t>
            </a:r>
          </a:p>
          <a:p>
            <a:r>
              <a:rPr lang="en-US" dirty="0"/>
              <a:t>	000.tow.pns.mission.church.CPVA</a:t>
            </a:r>
            <a:r>
              <a:rPr lang="en-US" strike="sngStrike" dirty="0"/>
              <a:t> </a:t>
            </a:r>
            <a:r>
              <a:rPr lang="en-US" strike="sngStrike" dirty="0" err="1"/>
              <a:t>im</a:t>
            </a:r>
            <a:r>
              <a:rPr lang="en-US" strike="sngStrike" dirty="0"/>
              <a:t> 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FA5B-8FCA-4A50-BA0C-1EEC98AB0767}"/>
              </a:ext>
            </a:extLst>
          </p:cNvPr>
          <p:cNvSpPr txBox="1"/>
          <p:nvPr/>
        </p:nvSpPr>
        <p:spPr>
          <a:xfrm>
            <a:off x="0" y="5738070"/>
            <a:ext cx="574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MYERS, FORT WORTH, WHITEHOUSE, Sectary of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F7447-B03C-4BA3-9EC0-176B2F5BA110}"/>
              </a:ext>
            </a:extLst>
          </p:cNvPr>
          <p:cNvCxnSpPr>
            <a:cxnSpLocks/>
          </p:cNvCxnSpPr>
          <p:nvPr/>
        </p:nvCxnSpPr>
        <p:spPr>
          <a:xfrm>
            <a:off x="127000" y="6107402"/>
            <a:ext cx="1176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C22007-2E04-446F-A29C-D65316227ED9}"/>
              </a:ext>
            </a:extLst>
          </p:cNvPr>
          <p:cNvSpPr txBox="1"/>
          <p:nvPr/>
        </p:nvSpPr>
        <p:spPr>
          <a:xfrm>
            <a:off x="5747279" y="6019800"/>
            <a:ext cx="31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Deleted files Computer 15 2:00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D0B646-1B9A-4115-A0AE-404F51D6AEDD}"/>
              </a:ext>
            </a:extLst>
          </p:cNvPr>
          <p:cNvSpPr/>
          <p:nvPr/>
        </p:nvSpPr>
        <p:spPr>
          <a:xfrm>
            <a:off x="10274138" y="1494060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N. Branciforte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D7C59-2B29-471E-B4AD-DC2F42B0B729}"/>
              </a:ext>
            </a:extLst>
          </p:cNvPr>
          <p:cNvSpPr/>
          <p:nvPr/>
        </p:nvSpPr>
        <p:spPr>
          <a:xfrm>
            <a:off x="417340" y="15066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1980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91F1FD-1856-4747-9A99-AC2F5571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9" y="1583349"/>
            <a:ext cx="2839237" cy="36933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0FF7CCB-9947-491F-B9EB-0F03821BDCF5}"/>
              </a:ext>
            </a:extLst>
          </p:cNvPr>
          <p:cNvSpPr txBox="1"/>
          <p:nvPr/>
        </p:nvSpPr>
        <p:spPr>
          <a:xfrm>
            <a:off x="11545600" y="1366272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E2220A-DA90-464D-861E-37835DB2C338}"/>
              </a:ext>
            </a:extLst>
          </p:cNvPr>
          <p:cNvCxnSpPr/>
          <p:nvPr/>
        </p:nvCxnSpPr>
        <p:spPr>
          <a:xfrm flipV="1">
            <a:off x="9765792" y="1494060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F2FB9-F265-4C19-8D0F-EC8A70153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64" y="2167006"/>
            <a:ext cx="369332" cy="36933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DC1828-C0BA-410C-8A50-B7E2053368FE}"/>
              </a:ext>
            </a:extLst>
          </p:cNvPr>
          <p:cNvCxnSpPr/>
          <p:nvPr/>
        </p:nvCxnSpPr>
        <p:spPr>
          <a:xfrm>
            <a:off x="1070083" y="2351672"/>
            <a:ext cx="1258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A931A33-A69F-4B5E-AF0D-C05A6AFAE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21" y="2148147"/>
            <a:ext cx="2306958" cy="17279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AEFCE04-84FE-4C6F-9C48-F332A78DDEE4}"/>
              </a:ext>
            </a:extLst>
          </p:cNvPr>
          <p:cNvSpPr/>
          <p:nvPr/>
        </p:nvSpPr>
        <p:spPr>
          <a:xfrm>
            <a:off x="2055599" y="3932766"/>
            <a:ext cx="17315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900 Kiely Blvd, Santa Clara, California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F5A526-3391-459A-8A9E-12C5D8F1302B}"/>
              </a:ext>
            </a:extLst>
          </p:cNvPr>
          <p:cNvCxnSpPr>
            <a:cxnSpLocks/>
          </p:cNvCxnSpPr>
          <p:nvPr/>
        </p:nvCxnSpPr>
        <p:spPr>
          <a:xfrm flipV="1">
            <a:off x="1758696" y="2351672"/>
            <a:ext cx="3471672" cy="1696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47110E-5304-41A2-8263-4140C5974793}"/>
              </a:ext>
            </a:extLst>
          </p:cNvPr>
          <p:cNvSpPr txBox="1"/>
          <p:nvPr/>
        </p:nvSpPr>
        <p:spPr>
          <a:xfrm>
            <a:off x="369737" y="1729749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March 23</a:t>
            </a:r>
            <a:r>
              <a:rPr lang="en-US" sz="800" baseline="30000" dirty="0"/>
              <a:t>rd</a:t>
            </a:r>
            <a:r>
              <a:rPr lang="en-US" sz="800" dirty="0"/>
              <a:t>, 1980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ED443E-23EA-4F2F-BD9C-19EF2FFD04CB}"/>
              </a:ext>
            </a:extLst>
          </p:cNvPr>
          <p:cNvSpPr txBox="1"/>
          <p:nvPr/>
        </p:nvSpPr>
        <p:spPr>
          <a:xfrm>
            <a:off x="4867489" y="2044752"/>
            <a:ext cx="7489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6AM</a:t>
            </a:r>
          </a:p>
          <a:p>
            <a:r>
              <a:rPr lang="en-US" dirty="0"/>
              <a:t>7AM</a:t>
            </a:r>
          </a:p>
          <a:p>
            <a:r>
              <a:rPr lang="en-US" dirty="0"/>
              <a:t>8AM</a:t>
            </a:r>
          </a:p>
          <a:p>
            <a:r>
              <a:rPr lang="en-US" dirty="0"/>
              <a:t>9AM</a:t>
            </a:r>
          </a:p>
          <a:p>
            <a:r>
              <a:rPr lang="en-US" dirty="0"/>
              <a:t>10AM</a:t>
            </a:r>
          </a:p>
          <a:p>
            <a:r>
              <a:rPr lang="en-US" dirty="0"/>
              <a:t>11AM</a:t>
            </a:r>
          </a:p>
          <a:p>
            <a:r>
              <a:rPr lang="en-US" dirty="0"/>
              <a:t>12AM</a:t>
            </a:r>
          </a:p>
          <a:p>
            <a:r>
              <a:rPr lang="en-US" dirty="0"/>
              <a:t>1PM</a:t>
            </a:r>
          </a:p>
          <a:p>
            <a:r>
              <a:rPr lang="en-US" dirty="0"/>
              <a:t>2PM</a:t>
            </a:r>
          </a:p>
          <a:p>
            <a:r>
              <a:rPr lang="en-US" dirty="0"/>
              <a:t>3PM</a:t>
            </a:r>
          </a:p>
          <a:p>
            <a:r>
              <a:rPr lang="en-US" dirty="0"/>
              <a:t>4PM</a:t>
            </a:r>
          </a:p>
          <a:p>
            <a:r>
              <a:rPr lang="en-US" dirty="0"/>
              <a:t>5PM</a:t>
            </a:r>
          </a:p>
          <a:p>
            <a:r>
              <a:rPr lang="en-US" dirty="0"/>
              <a:t>6PM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8D83F-5545-4E4B-95DC-4FADD80856A4}"/>
              </a:ext>
            </a:extLst>
          </p:cNvPr>
          <p:cNvSpPr txBox="1"/>
          <p:nvPr/>
        </p:nvSpPr>
        <p:spPr>
          <a:xfrm>
            <a:off x="7522478" y="2044751"/>
            <a:ext cx="7489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6AM</a:t>
            </a:r>
          </a:p>
          <a:p>
            <a:r>
              <a:rPr lang="en-US" dirty="0"/>
              <a:t>7AM</a:t>
            </a:r>
          </a:p>
          <a:p>
            <a:r>
              <a:rPr lang="en-US" dirty="0"/>
              <a:t>8AM</a:t>
            </a:r>
          </a:p>
          <a:p>
            <a:r>
              <a:rPr lang="en-US" dirty="0"/>
              <a:t>9AM</a:t>
            </a:r>
          </a:p>
          <a:p>
            <a:r>
              <a:rPr lang="en-US" dirty="0"/>
              <a:t>10AM</a:t>
            </a:r>
          </a:p>
          <a:p>
            <a:r>
              <a:rPr lang="en-US" dirty="0"/>
              <a:t>11AM</a:t>
            </a:r>
          </a:p>
          <a:p>
            <a:r>
              <a:rPr lang="en-US" dirty="0"/>
              <a:t>12AM</a:t>
            </a:r>
          </a:p>
          <a:p>
            <a:r>
              <a:rPr lang="en-US" dirty="0"/>
              <a:t>1PM</a:t>
            </a:r>
          </a:p>
          <a:p>
            <a:r>
              <a:rPr lang="en-US" dirty="0"/>
              <a:t>2PM</a:t>
            </a:r>
          </a:p>
          <a:p>
            <a:r>
              <a:rPr lang="en-US" dirty="0"/>
              <a:t>3PM</a:t>
            </a:r>
          </a:p>
          <a:p>
            <a:r>
              <a:rPr lang="en-US" dirty="0"/>
              <a:t>4PM</a:t>
            </a:r>
          </a:p>
          <a:p>
            <a:r>
              <a:rPr lang="en-US" dirty="0"/>
              <a:t>5PM</a:t>
            </a:r>
          </a:p>
          <a:p>
            <a:r>
              <a:rPr lang="en-US" dirty="0"/>
              <a:t>6PM</a:t>
            </a:r>
          </a:p>
        </p:txBody>
      </p:sp>
      <p:sp>
        <p:nvSpPr>
          <p:cNvPr id="14" name="AutoShape 2" descr="Large Adult Adultbaby ABDL Custom Pacifier – Lil Kink Boutique">
            <a:extLst>
              <a:ext uri="{FF2B5EF4-FFF2-40B4-BE49-F238E27FC236}">
                <a16:creationId xmlns:a16="http://schemas.microsoft.com/office/drawing/2014/main" id="{A5F841EA-8FAD-4758-9D22-251F34F314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2196" y="35409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E7D751-5157-45EA-8F32-E62FF56D2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412" y="2037722"/>
            <a:ext cx="378525" cy="3661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2542D0E-0F2B-4145-92B4-FDFBB42E3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833" y="2849836"/>
            <a:ext cx="378525" cy="3661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79ECC3-DC08-4B19-ABC0-EDEC6FDEB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013225" y="2065303"/>
            <a:ext cx="487578" cy="3283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CE6E727-CE8E-4CEC-9C60-C94050DBC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25" y="2444866"/>
            <a:ext cx="487579" cy="3283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66817D0-752B-49D3-AD11-D56F7862B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513" y="2815669"/>
            <a:ext cx="487579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EEA0FF-CA0E-4259-8E54-292E753ED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413474" flipH="1">
            <a:off x="6809749" y="1850595"/>
            <a:ext cx="246733" cy="7458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C120CED-E7EF-4162-A26B-2732CAE4D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929" y="2380444"/>
            <a:ext cx="378525" cy="3661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72D18B2-D9AA-4BD3-A6B6-1728F0B31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413474" flipH="1">
            <a:off x="9482858" y="5125064"/>
            <a:ext cx="246733" cy="74587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C023870-CD40-4CEF-B4BD-BDD5BB0A0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693333" y="5351729"/>
            <a:ext cx="487578" cy="32837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B356DE-1930-458B-BF75-400BBAF30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369" y="5332823"/>
            <a:ext cx="378525" cy="36618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E47EDDC-778A-4559-A07D-52024BF35CA3}"/>
              </a:ext>
            </a:extLst>
          </p:cNvPr>
          <p:cNvSpPr/>
          <p:nvPr/>
        </p:nvSpPr>
        <p:spPr>
          <a:xfrm>
            <a:off x="4865289" y="2009385"/>
            <a:ext cx="5380297" cy="375518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C1B05F-DA89-4627-8033-4C16FE289C36}"/>
              </a:ext>
            </a:extLst>
          </p:cNvPr>
          <p:cNvSpPr/>
          <p:nvPr/>
        </p:nvSpPr>
        <p:spPr>
          <a:xfrm>
            <a:off x="1269034" y="1988838"/>
            <a:ext cx="3209210" cy="208817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E8BFE64-D505-4296-9012-74A3EAAA77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65" y="3261201"/>
            <a:ext cx="1461975" cy="8187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57EF4-51CA-4EB6-9FA6-AA1679B3CDE8}"/>
              </a:ext>
            </a:extLst>
          </p:cNvPr>
          <p:cNvCxnSpPr/>
          <p:nvPr/>
        </p:nvCxnSpPr>
        <p:spPr>
          <a:xfrm>
            <a:off x="10472928" y="2710411"/>
            <a:ext cx="1072672" cy="1289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F65B4FA5-5DA6-411D-BCD4-92CA4AD8D7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578" y="4248841"/>
            <a:ext cx="1296792" cy="97134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E76B5D-5088-4EC5-9CA4-745E18BF3FA4}"/>
              </a:ext>
            </a:extLst>
          </p:cNvPr>
          <p:cNvCxnSpPr/>
          <p:nvPr/>
        </p:nvCxnSpPr>
        <p:spPr>
          <a:xfrm>
            <a:off x="10762181" y="4000255"/>
            <a:ext cx="1072672" cy="1289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D239A3E-531C-4957-BA2F-41C22064A2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138" y="2025608"/>
            <a:ext cx="1875272" cy="10501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A0E8EB-2A73-4275-ADF7-76B654BAE3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48324" y="4496579"/>
            <a:ext cx="795017" cy="93531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A0A01D-5E0D-40C3-BCEC-59B0B6D4DCDE}"/>
              </a:ext>
            </a:extLst>
          </p:cNvPr>
          <p:cNvCxnSpPr>
            <a:cxnSpLocks/>
          </p:cNvCxnSpPr>
          <p:nvPr/>
        </p:nvCxnSpPr>
        <p:spPr>
          <a:xfrm flipV="1">
            <a:off x="2268490" y="4496384"/>
            <a:ext cx="1025298" cy="7583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193A5F2-2EC8-42C5-918B-2F619451E863}"/>
              </a:ext>
            </a:extLst>
          </p:cNvPr>
          <p:cNvSpPr txBox="1"/>
          <p:nvPr/>
        </p:nvSpPr>
        <p:spPr>
          <a:xfrm>
            <a:off x="2268490" y="5408192"/>
            <a:ext cx="15969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Anita version 1.2 Kung Fu Fighting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9021192E-4B4D-4672-BBE7-F11559E16B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4008" y="4591158"/>
            <a:ext cx="946786" cy="8331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9E45237-8253-4938-8D29-68608B0F9572}"/>
              </a:ext>
            </a:extLst>
          </p:cNvPr>
          <p:cNvSpPr/>
          <p:nvPr/>
        </p:nvSpPr>
        <p:spPr>
          <a:xfrm>
            <a:off x="3266226" y="4461947"/>
            <a:ext cx="1167975" cy="102316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811395E-1ED6-4B37-A3E8-AFCFB46D39E6}"/>
              </a:ext>
            </a:extLst>
          </p:cNvPr>
          <p:cNvCxnSpPr/>
          <p:nvPr/>
        </p:nvCxnSpPr>
        <p:spPr>
          <a:xfrm>
            <a:off x="3386186" y="4543591"/>
            <a:ext cx="914021" cy="611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3952009-12F5-485A-A6F8-C528743D8F6D}"/>
              </a:ext>
            </a:extLst>
          </p:cNvPr>
          <p:cNvSpPr txBox="1"/>
          <p:nvPr/>
        </p:nvSpPr>
        <p:spPr>
          <a:xfrm>
            <a:off x="2537358" y="4157868"/>
            <a:ext cx="175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Anita &amp; </a:t>
            </a:r>
            <a:r>
              <a:rPr lang="en-US" dirty="0" err="1"/>
              <a:t>Debroah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1F8949F-C40B-472A-967B-16ECD1C2413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57350" y="1432230"/>
            <a:ext cx="2209524" cy="4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3655A-D6CC-43B5-8136-216DBC5977BD}"/>
              </a:ext>
            </a:extLst>
          </p:cNvPr>
          <p:cNvSpPr txBox="1"/>
          <p:nvPr/>
        </p:nvSpPr>
        <p:spPr>
          <a:xfrm>
            <a:off x="0" y="6019800"/>
            <a:ext cx="504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9: 000.tw.pns.CPVA</a:t>
            </a:r>
          </a:p>
          <a:p>
            <a:r>
              <a:rPr lang="en-US" dirty="0"/>
              <a:t>	000.tow.pns.mission.church.CPVA</a:t>
            </a:r>
            <a:r>
              <a:rPr lang="en-US" strike="sngStrike" dirty="0"/>
              <a:t> </a:t>
            </a:r>
            <a:r>
              <a:rPr lang="en-US" strike="sngStrike" dirty="0" err="1"/>
              <a:t>im</a:t>
            </a:r>
            <a:r>
              <a:rPr lang="en-US" strike="sngStrike" dirty="0"/>
              <a:t> 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FA5B-8FCA-4A50-BA0C-1EEC98AB0767}"/>
              </a:ext>
            </a:extLst>
          </p:cNvPr>
          <p:cNvSpPr txBox="1"/>
          <p:nvPr/>
        </p:nvSpPr>
        <p:spPr>
          <a:xfrm>
            <a:off x="0" y="5738070"/>
            <a:ext cx="574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MYERS, FORT WORTH, WHITEHOUSE, Sectary of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F7447-B03C-4BA3-9EC0-176B2F5BA110}"/>
              </a:ext>
            </a:extLst>
          </p:cNvPr>
          <p:cNvCxnSpPr>
            <a:cxnSpLocks/>
          </p:cNvCxnSpPr>
          <p:nvPr/>
        </p:nvCxnSpPr>
        <p:spPr>
          <a:xfrm>
            <a:off x="127000" y="6107402"/>
            <a:ext cx="1176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C22007-2E04-446F-A29C-D65316227ED9}"/>
              </a:ext>
            </a:extLst>
          </p:cNvPr>
          <p:cNvSpPr txBox="1"/>
          <p:nvPr/>
        </p:nvSpPr>
        <p:spPr>
          <a:xfrm>
            <a:off x="5747279" y="6019800"/>
            <a:ext cx="31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Deleted files Computer 15 2:00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D0B646-1B9A-4115-A0AE-404F51D6AEDD}"/>
              </a:ext>
            </a:extLst>
          </p:cNvPr>
          <p:cNvSpPr/>
          <p:nvPr/>
        </p:nvSpPr>
        <p:spPr>
          <a:xfrm>
            <a:off x="10274138" y="1494060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N. Branciforte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D7C59-2B29-471E-B4AD-DC2F42B0B729}"/>
              </a:ext>
            </a:extLst>
          </p:cNvPr>
          <p:cNvSpPr/>
          <p:nvPr/>
        </p:nvSpPr>
        <p:spPr>
          <a:xfrm>
            <a:off x="417340" y="15066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1980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91F1FD-1856-4747-9A99-AC2F5571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9" y="1583348"/>
            <a:ext cx="2910311" cy="378577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0FF7CCB-9947-491F-B9EB-0F03821BDCF5}"/>
              </a:ext>
            </a:extLst>
          </p:cNvPr>
          <p:cNvSpPr txBox="1"/>
          <p:nvPr/>
        </p:nvSpPr>
        <p:spPr>
          <a:xfrm>
            <a:off x="11545600" y="1366272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E2220A-DA90-464D-861E-37835DB2C338}"/>
              </a:ext>
            </a:extLst>
          </p:cNvPr>
          <p:cNvCxnSpPr/>
          <p:nvPr/>
        </p:nvCxnSpPr>
        <p:spPr>
          <a:xfrm flipV="1">
            <a:off x="9765792" y="1494060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47110E-5304-41A2-8263-4140C5974793}"/>
              </a:ext>
            </a:extLst>
          </p:cNvPr>
          <p:cNvSpPr txBox="1"/>
          <p:nvPr/>
        </p:nvSpPr>
        <p:spPr>
          <a:xfrm>
            <a:off x="369737" y="1729749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March 23</a:t>
            </a:r>
            <a:r>
              <a:rPr lang="en-US" sz="800" baseline="30000" dirty="0"/>
              <a:t>rd</a:t>
            </a:r>
            <a:r>
              <a:rPr lang="en-US" sz="800" dirty="0"/>
              <a:t>, 1980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E8BFE64-D505-4296-9012-74A3EAAA7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55" y="3345643"/>
            <a:ext cx="930427" cy="5210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57EF4-51CA-4EB6-9FA6-AA1679B3CDE8}"/>
              </a:ext>
            </a:extLst>
          </p:cNvPr>
          <p:cNvCxnSpPr>
            <a:cxnSpLocks/>
          </p:cNvCxnSpPr>
          <p:nvPr/>
        </p:nvCxnSpPr>
        <p:spPr>
          <a:xfrm>
            <a:off x="10348356" y="3293063"/>
            <a:ext cx="863418" cy="7210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F65B4FA5-5DA6-411D-BCD4-92CA4AD8D7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84" y="3345643"/>
            <a:ext cx="627601" cy="470095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5E76B5D-5088-4EC5-9CA4-745E18BF3FA4}"/>
              </a:ext>
            </a:extLst>
          </p:cNvPr>
          <p:cNvCxnSpPr>
            <a:cxnSpLocks/>
          </p:cNvCxnSpPr>
          <p:nvPr/>
        </p:nvCxnSpPr>
        <p:spPr>
          <a:xfrm>
            <a:off x="288139" y="3261201"/>
            <a:ext cx="425730" cy="6240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356A43C-6B0C-4FC6-A56A-17282E5B9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858" y="3369703"/>
            <a:ext cx="2930469" cy="15444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24F403E-2A27-4257-9D57-F33E22C22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218" y="3394269"/>
            <a:ext cx="4520542" cy="14436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61D680C-E84A-4E2E-A0C4-300CE234A2D6}"/>
              </a:ext>
            </a:extLst>
          </p:cNvPr>
          <p:cNvSpPr txBox="1"/>
          <p:nvPr/>
        </p:nvSpPr>
        <p:spPr>
          <a:xfrm>
            <a:off x="5193792" y="1875963"/>
            <a:ext cx="178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/>
              <a:t>“Friends”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3E9DF9-1ED5-42AA-A6E6-A109AF08F9E8}"/>
              </a:ext>
            </a:extLst>
          </p:cNvPr>
          <p:cNvSpPr/>
          <p:nvPr/>
        </p:nvSpPr>
        <p:spPr>
          <a:xfrm>
            <a:off x="936069" y="3309518"/>
            <a:ext cx="4811209" cy="158655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FE5BA7DD-FC8D-47AD-BC71-4476C13F24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413474" flipH="1">
            <a:off x="9814251" y="3837041"/>
            <a:ext cx="126249" cy="38165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EAA7A05-3443-4938-87C7-C5152D839E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689440" y="3603301"/>
            <a:ext cx="307812" cy="20730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653B36D6-A15D-4568-BE62-FB0684577D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413474" flipH="1">
            <a:off x="6973022" y="3926475"/>
            <a:ext cx="126249" cy="38165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10020490-179E-44B3-BC4F-7561C69A7E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848211" y="3692735"/>
            <a:ext cx="307812" cy="207303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A9843341-C487-4F73-BA46-4F2B7C4492B8}"/>
              </a:ext>
            </a:extLst>
          </p:cNvPr>
          <p:cNvSpPr/>
          <p:nvPr/>
        </p:nvSpPr>
        <p:spPr>
          <a:xfrm>
            <a:off x="6798752" y="3278459"/>
            <a:ext cx="3246836" cy="1705856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AC9892-8842-4F8A-9EA1-D7039A015390}"/>
              </a:ext>
            </a:extLst>
          </p:cNvPr>
          <p:cNvCxnSpPr/>
          <p:nvPr/>
        </p:nvCxnSpPr>
        <p:spPr>
          <a:xfrm>
            <a:off x="6841771" y="3603301"/>
            <a:ext cx="388751" cy="730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98B70A-4152-4C6B-BD72-26BAEDCED5BE}"/>
              </a:ext>
            </a:extLst>
          </p:cNvPr>
          <p:cNvCxnSpPr/>
          <p:nvPr/>
        </p:nvCxnSpPr>
        <p:spPr>
          <a:xfrm>
            <a:off x="9759414" y="3429000"/>
            <a:ext cx="211961" cy="1170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665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5AD970-B6E8-4728-80B9-7AE26242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325" y="5442172"/>
            <a:ext cx="1948386" cy="751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6FAA9-A4BB-4C87-B805-C5CE4BE0E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108" y="4133555"/>
            <a:ext cx="1284762" cy="854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A9A7A7-88F8-4501-9B52-DF5079591A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43" y="4040945"/>
            <a:ext cx="1040170" cy="10401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4EC7AE-DD7C-447C-AD5A-E2E41D4E2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9872" y="2613608"/>
            <a:ext cx="2360176" cy="22858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1176B9-7FF6-4BE6-A405-EDC26167E81E}"/>
              </a:ext>
            </a:extLst>
          </p:cNvPr>
          <p:cNvCxnSpPr/>
          <p:nvPr/>
        </p:nvCxnSpPr>
        <p:spPr>
          <a:xfrm>
            <a:off x="7929872" y="2243328"/>
            <a:ext cx="2506480" cy="3139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E8DF7E-2224-4899-90D4-2FD8FEDE306B}"/>
              </a:ext>
            </a:extLst>
          </p:cNvPr>
          <p:cNvSpPr txBox="1"/>
          <p:nvPr/>
        </p:nvSpPr>
        <p:spPr>
          <a:xfrm>
            <a:off x="541853" y="6472821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4:46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80AB1C-02AB-475A-B725-14F7F1EA3AF8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8D158B-BCE8-4E74-B5BE-57D3F3A830EC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660B55-FB12-4381-BB65-009D94A4A58E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58C841-60B2-4B06-8713-2286A9A13B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325" y="4337845"/>
            <a:ext cx="2484387" cy="32317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1AFACB0-A30F-493A-8ECD-A339B379A7E0}"/>
              </a:ext>
            </a:extLst>
          </p:cNvPr>
          <p:cNvCxnSpPr/>
          <p:nvPr/>
        </p:nvCxnSpPr>
        <p:spPr>
          <a:xfrm flipV="1">
            <a:off x="5077637" y="4048565"/>
            <a:ext cx="1645920" cy="1069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3CD6D9-BB94-49AB-BCE4-85F2FC2416C2}"/>
              </a:ext>
            </a:extLst>
          </p:cNvPr>
          <p:cNvCxnSpPr/>
          <p:nvPr/>
        </p:nvCxnSpPr>
        <p:spPr>
          <a:xfrm flipV="1">
            <a:off x="6933233" y="4133555"/>
            <a:ext cx="650191" cy="1248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1AD4804-A0F9-42FA-A972-507813DD9671}"/>
              </a:ext>
            </a:extLst>
          </p:cNvPr>
          <p:cNvSpPr txBox="1"/>
          <p:nvPr/>
        </p:nvSpPr>
        <p:spPr>
          <a:xfrm>
            <a:off x="377952" y="55839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C9700E-ABCD-40A6-AB70-219AE8355E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917" y="5498796"/>
            <a:ext cx="1040171" cy="69850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E0ECEE1-7017-4630-865B-F05D4A12A697}"/>
              </a:ext>
            </a:extLst>
          </p:cNvPr>
          <p:cNvCxnSpPr/>
          <p:nvPr/>
        </p:nvCxnSpPr>
        <p:spPr>
          <a:xfrm flipV="1">
            <a:off x="3462528" y="5382435"/>
            <a:ext cx="1316736" cy="981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6067994-1C89-4098-BD83-FCFDDE6CAD9E}"/>
              </a:ext>
            </a:extLst>
          </p:cNvPr>
          <p:cNvSpPr txBox="1"/>
          <p:nvPr/>
        </p:nvSpPr>
        <p:spPr>
          <a:xfrm>
            <a:off x="5424108" y="5768602"/>
            <a:ext cx="22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Kopervelzung</a:t>
            </a:r>
            <a:r>
              <a:rPr lang="en-US" dirty="0"/>
              <a:t> </a:t>
            </a:r>
            <a:r>
              <a:rPr lang="en-US" sz="800" strike="sngStrike" dirty="0"/>
              <a:t>Swollen nipple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89780F-626A-4BAE-9D90-7E768B531605}"/>
              </a:ext>
            </a:extLst>
          </p:cNvPr>
          <p:cNvSpPr/>
          <p:nvPr/>
        </p:nvSpPr>
        <p:spPr>
          <a:xfrm>
            <a:off x="3526171" y="5448847"/>
            <a:ext cx="7290816" cy="85495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54CC23-CE04-4F15-BB2B-704213049B03}"/>
              </a:ext>
            </a:extLst>
          </p:cNvPr>
          <p:cNvSpPr/>
          <p:nvPr/>
        </p:nvSpPr>
        <p:spPr>
          <a:xfrm>
            <a:off x="3828771" y="4133555"/>
            <a:ext cx="13516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Kopervelztung</a:t>
            </a:r>
            <a:r>
              <a:rPr lang="en-US" sz="800" dirty="0"/>
              <a:t> </a:t>
            </a:r>
            <a:r>
              <a:rPr lang="en-US" sz="800" strike="sngStrike" dirty="0"/>
              <a:t>Bite in knee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3A2789-6D80-47A9-AD1E-ECF3E2F56527}"/>
              </a:ext>
            </a:extLst>
          </p:cNvPr>
          <p:cNvSpPr txBox="1"/>
          <p:nvPr/>
        </p:nvSpPr>
        <p:spPr>
          <a:xfrm>
            <a:off x="377952" y="434899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1981/2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56482CE-6D81-4447-89F7-1413C69F66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6064" y="4433989"/>
            <a:ext cx="1316736" cy="35840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2891DCA-44D2-4D42-AD47-679963799F74}"/>
              </a:ext>
            </a:extLst>
          </p:cNvPr>
          <p:cNvCxnSpPr>
            <a:cxnSpLocks/>
          </p:cNvCxnSpPr>
          <p:nvPr/>
        </p:nvCxnSpPr>
        <p:spPr>
          <a:xfrm flipV="1">
            <a:off x="4013020" y="4223103"/>
            <a:ext cx="1497970" cy="747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3F6C7F2-08EB-4520-AD5F-6A95AA79F3A1}"/>
              </a:ext>
            </a:extLst>
          </p:cNvPr>
          <p:cNvSpPr/>
          <p:nvPr/>
        </p:nvSpPr>
        <p:spPr>
          <a:xfrm>
            <a:off x="3828771" y="4106189"/>
            <a:ext cx="6607581" cy="85495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A7413C3-0299-46E5-AFD3-7AF342C2BF54}"/>
              </a:ext>
            </a:extLst>
          </p:cNvPr>
          <p:cNvSpPr/>
          <p:nvPr/>
        </p:nvSpPr>
        <p:spPr>
          <a:xfrm>
            <a:off x="3828615" y="2568120"/>
            <a:ext cx="6607581" cy="1465854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59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3655A-D6CC-43B5-8136-216DBC5977BD}"/>
              </a:ext>
            </a:extLst>
          </p:cNvPr>
          <p:cNvSpPr txBox="1"/>
          <p:nvPr/>
        </p:nvSpPr>
        <p:spPr>
          <a:xfrm>
            <a:off x="0" y="6019800"/>
            <a:ext cx="504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9: 000.tw.pns.CPVA</a:t>
            </a:r>
          </a:p>
          <a:p>
            <a:r>
              <a:rPr lang="en-US" dirty="0"/>
              <a:t>	000.tow.pns.mission.church.CPVA</a:t>
            </a:r>
            <a:r>
              <a:rPr lang="en-US" strike="sngStrike" dirty="0"/>
              <a:t> </a:t>
            </a:r>
            <a:r>
              <a:rPr lang="en-US" strike="sngStrike" dirty="0" err="1"/>
              <a:t>im</a:t>
            </a:r>
            <a:r>
              <a:rPr lang="en-US" strike="sngStrike" dirty="0"/>
              <a:t> 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FA5B-8FCA-4A50-BA0C-1EEC98AB0767}"/>
              </a:ext>
            </a:extLst>
          </p:cNvPr>
          <p:cNvSpPr txBox="1"/>
          <p:nvPr/>
        </p:nvSpPr>
        <p:spPr>
          <a:xfrm>
            <a:off x="0" y="5738070"/>
            <a:ext cx="574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MYERS, FORT WORTH, WHITEHOUSE, Sectary of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F7447-B03C-4BA3-9EC0-176B2F5BA110}"/>
              </a:ext>
            </a:extLst>
          </p:cNvPr>
          <p:cNvCxnSpPr>
            <a:cxnSpLocks/>
          </p:cNvCxnSpPr>
          <p:nvPr/>
        </p:nvCxnSpPr>
        <p:spPr>
          <a:xfrm>
            <a:off x="127000" y="6107402"/>
            <a:ext cx="1176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C22007-2E04-446F-A29C-D65316227ED9}"/>
              </a:ext>
            </a:extLst>
          </p:cNvPr>
          <p:cNvSpPr txBox="1"/>
          <p:nvPr/>
        </p:nvSpPr>
        <p:spPr>
          <a:xfrm>
            <a:off x="5747279" y="6019800"/>
            <a:ext cx="31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Deleted files Computer 15 2:00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D0B646-1B9A-4115-A0AE-404F51D6AEDD}"/>
              </a:ext>
            </a:extLst>
          </p:cNvPr>
          <p:cNvSpPr/>
          <p:nvPr/>
        </p:nvSpPr>
        <p:spPr>
          <a:xfrm>
            <a:off x="10274138" y="1494060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N. Branciforte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D7C59-2B29-471E-B4AD-DC2F42B0B729}"/>
              </a:ext>
            </a:extLst>
          </p:cNvPr>
          <p:cNvSpPr/>
          <p:nvPr/>
        </p:nvSpPr>
        <p:spPr>
          <a:xfrm>
            <a:off x="417340" y="15066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1980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91F1FD-1856-4747-9A99-AC2F5571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9" y="1583349"/>
            <a:ext cx="2839237" cy="36933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0FF7CCB-9947-491F-B9EB-0F03821BDCF5}"/>
              </a:ext>
            </a:extLst>
          </p:cNvPr>
          <p:cNvSpPr txBox="1"/>
          <p:nvPr/>
        </p:nvSpPr>
        <p:spPr>
          <a:xfrm>
            <a:off x="11545600" y="1366272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E2220A-DA90-464D-861E-37835DB2C338}"/>
              </a:ext>
            </a:extLst>
          </p:cNvPr>
          <p:cNvCxnSpPr/>
          <p:nvPr/>
        </p:nvCxnSpPr>
        <p:spPr>
          <a:xfrm flipV="1">
            <a:off x="9765792" y="1494060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59F2FB9-F265-4C19-8D0F-EC8A70153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364" y="2167006"/>
            <a:ext cx="369332" cy="36933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DC1828-C0BA-410C-8A50-B7E2053368FE}"/>
              </a:ext>
            </a:extLst>
          </p:cNvPr>
          <p:cNvCxnSpPr/>
          <p:nvPr/>
        </p:nvCxnSpPr>
        <p:spPr>
          <a:xfrm>
            <a:off x="1070083" y="2351672"/>
            <a:ext cx="1258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A931A33-A69F-4B5E-AF0D-C05A6AFAE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21" y="2148147"/>
            <a:ext cx="2306958" cy="172799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AEFCE04-84FE-4C6F-9C48-F332A78DDEE4}"/>
              </a:ext>
            </a:extLst>
          </p:cNvPr>
          <p:cNvSpPr/>
          <p:nvPr/>
        </p:nvSpPr>
        <p:spPr>
          <a:xfrm>
            <a:off x="2055599" y="3932766"/>
            <a:ext cx="17315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900 Kiely Blvd, Santa Clara, California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F5A526-3391-459A-8A9E-12C5D8F1302B}"/>
              </a:ext>
            </a:extLst>
          </p:cNvPr>
          <p:cNvCxnSpPr>
            <a:cxnSpLocks/>
          </p:cNvCxnSpPr>
          <p:nvPr/>
        </p:nvCxnSpPr>
        <p:spPr>
          <a:xfrm flipV="1">
            <a:off x="1758696" y="2351672"/>
            <a:ext cx="3471672" cy="1696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47110E-5304-41A2-8263-4140C5974793}"/>
              </a:ext>
            </a:extLst>
          </p:cNvPr>
          <p:cNvSpPr txBox="1"/>
          <p:nvPr/>
        </p:nvSpPr>
        <p:spPr>
          <a:xfrm>
            <a:off x="369737" y="1729749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March 23</a:t>
            </a:r>
            <a:r>
              <a:rPr lang="en-US" sz="800" baseline="30000" dirty="0"/>
              <a:t>rd</a:t>
            </a:r>
            <a:r>
              <a:rPr lang="en-US" sz="800" dirty="0"/>
              <a:t>, 1980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ED443E-23EA-4F2F-BD9C-19EF2FFD04CB}"/>
              </a:ext>
            </a:extLst>
          </p:cNvPr>
          <p:cNvSpPr txBox="1"/>
          <p:nvPr/>
        </p:nvSpPr>
        <p:spPr>
          <a:xfrm>
            <a:off x="4867489" y="2044752"/>
            <a:ext cx="7489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6AM</a:t>
            </a:r>
          </a:p>
          <a:p>
            <a:r>
              <a:rPr lang="en-US" dirty="0"/>
              <a:t>7AM</a:t>
            </a:r>
          </a:p>
          <a:p>
            <a:r>
              <a:rPr lang="en-US" dirty="0"/>
              <a:t>8AM</a:t>
            </a:r>
          </a:p>
          <a:p>
            <a:r>
              <a:rPr lang="en-US" dirty="0"/>
              <a:t>9AM</a:t>
            </a:r>
          </a:p>
          <a:p>
            <a:r>
              <a:rPr lang="en-US" dirty="0"/>
              <a:t>10AM</a:t>
            </a:r>
          </a:p>
          <a:p>
            <a:r>
              <a:rPr lang="en-US" dirty="0"/>
              <a:t>11AM</a:t>
            </a:r>
          </a:p>
          <a:p>
            <a:r>
              <a:rPr lang="en-US" dirty="0"/>
              <a:t>12AM</a:t>
            </a:r>
          </a:p>
          <a:p>
            <a:r>
              <a:rPr lang="en-US" dirty="0"/>
              <a:t>1PM</a:t>
            </a:r>
          </a:p>
          <a:p>
            <a:r>
              <a:rPr lang="en-US" dirty="0"/>
              <a:t>2PM</a:t>
            </a:r>
          </a:p>
          <a:p>
            <a:r>
              <a:rPr lang="en-US" dirty="0"/>
              <a:t>3PM</a:t>
            </a:r>
          </a:p>
          <a:p>
            <a:r>
              <a:rPr lang="en-US" dirty="0"/>
              <a:t>4PM</a:t>
            </a:r>
          </a:p>
          <a:p>
            <a:r>
              <a:rPr lang="en-US" dirty="0"/>
              <a:t>5PM</a:t>
            </a:r>
          </a:p>
          <a:p>
            <a:r>
              <a:rPr lang="en-US" dirty="0"/>
              <a:t>6PM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9F8D83F-5545-4E4B-95DC-4FADD80856A4}"/>
              </a:ext>
            </a:extLst>
          </p:cNvPr>
          <p:cNvSpPr txBox="1"/>
          <p:nvPr/>
        </p:nvSpPr>
        <p:spPr>
          <a:xfrm>
            <a:off x="7522478" y="2044751"/>
            <a:ext cx="74892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6AM</a:t>
            </a:r>
          </a:p>
          <a:p>
            <a:r>
              <a:rPr lang="en-US" dirty="0"/>
              <a:t>7AM</a:t>
            </a:r>
          </a:p>
          <a:p>
            <a:r>
              <a:rPr lang="en-US" dirty="0"/>
              <a:t>8AM</a:t>
            </a:r>
          </a:p>
          <a:p>
            <a:r>
              <a:rPr lang="en-US" dirty="0"/>
              <a:t>9AM</a:t>
            </a:r>
          </a:p>
          <a:p>
            <a:r>
              <a:rPr lang="en-US" dirty="0"/>
              <a:t>10AM</a:t>
            </a:r>
          </a:p>
          <a:p>
            <a:r>
              <a:rPr lang="en-US" dirty="0"/>
              <a:t>11AM</a:t>
            </a:r>
          </a:p>
          <a:p>
            <a:r>
              <a:rPr lang="en-US" dirty="0"/>
              <a:t>12AM</a:t>
            </a:r>
          </a:p>
          <a:p>
            <a:r>
              <a:rPr lang="en-US" dirty="0"/>
              <a:t>1PM</a:t>
            </a:r>
          </a:p>
          <a:p>
            <a:r>
              <a:rPr lang="en-US" dirty="0"/>
              <a:t>2PM</a:t>
            </a:r>
          </a:p>
          <a:p>
            <a:r>
              <a:rPr lang="en-US" dirty="0"/>
              <a:t>3PM</a:t>
            </a:r>
          </a:p>
          <a:p>
            <a:r>
              <a:rPr lang="en-US" dirty="0"/>
              <a:t>4PM</a:t>
            </a:r>
          </a:p>
          <a:p>
            <a:r>
              <a:rPr lang="en-US" dirty="0"/>
              <a:t>5PM</a:t>
            </a:r>
          </a:p>
          <a:p>
            <a:r>
              <a:rPr lang="en-US" dirty="0"/>
              <a:t>6PM</a:t>
            </a:r>
          </a:p>
        </p:txBody>
      </p:sp>
      <p:sp>
        <p:nvSpPr>
          <p:cNvPr id="14" name="AutoShape 2" descr="Large Adult Adultbaby ABDL Custom Pacifier – Lil Kink Boutique">
            <a:extLst>
              <a:ext uri="{FF2B5EF4-FFF2-40B4-BE49-F238E27FC236}">
                <a16:creationId xmlns:a16="http://schemas.microsoft.com/office/drawing/2014/main" id="{A5F841EA-8FAD-4758-9D22-251F34F314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02196" y="354093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E7D751-5157-45EA-8F32-E62FF56D2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6412" y="2037722"/>
            <a:ext cx="378525" cy="36618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2542D0E-0F2B-4145-92B4-FDFBB42E3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833" y="2849836"/>
            <a:ext cx="378525" cy="3661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379ECC3-DC08-4B19-ABC0-EDEC6FDEB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013225" y="2065303"/>
            <a:ext cx="487578" cy="3283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CE6E727-CE8E-4CEC-9C60-C94050DBC9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225" y="2444866"/>
            <a:ext cx="487579" cy="32837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66817D0-752B-49D3-AD11-D56F7862B4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1513" y="2815669"/>
            <a:ext cx="487579" cy="36933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EEA0FF-CA0E-4259-8E54-292E753ED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413474" flipH="1">
            <a:off x="6809749" y="1850595"/>
            <a:ext cx="246733" cy="7458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C120CED-E7EF-4162-A26B-2732CAE4DE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929" y="2380444"/>
            <a:ext cx="378525" cy="36618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72D18B2-D9AA-4BD3-A6B6-1728F0B31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413474" flipH="1">
            <a:off x="9482858" y="5125064"/>
            <a:ext cx="246733" cy="74587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C023870-CD40-4CEF-B4BD-BDD5BB0A0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693333" y="5351729"/>
            <a:ext cx="487578" cy="32837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3B356DE-1930-458B-BF75-400BBAF309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369" y="5332823"/>
            <a:ext cx="378525" cy="36618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E47EDDC-778A-4559-A07D-52024BF35CA3}"/>
              </a:ext>
            </a:extLst>
          </p:cNvPr>
          <p:cNvSpPr/>
          <p:nvPr/>
        </p:nvSpPr>
        <p:spPr>
          <a:xfrm>
            <a:off x="4686577" y="1959711"/>
            <a:ext cx="5380297" cy="3774844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AC1B05F-DA89-4627-8033-4C16FE289C36}"/>
              </a:ext>
            </a:extLst>
          </p:cNvPr>
          <p:cNvSpPr/>
          <p:nvPr/>
        </p:nvSpPr>
        <p:spPr>
          <a:xfrm>
            <a:off x="1269034" y="1988838"/>
            <a:ext cx="3209210" cy="208817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229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D0B646-1B9A-4115-A0AE-404F51D6AEDD}"/>
              </a:ext>
            </a:extLst>
          </p:cNvPr>
          <p:cNvSpPr/>
          <p:nvPr/>
        </p:nvSpPr>
        <p:spPr>
          <a:xfrm>
            <a:off x="10274138" y="1494060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N. Branciforte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D7C59-2B29-471E-B4AD-DC2F42B0B729}"/>
              </a:ext>
            </a:extLst>
          </p:cNvPr>
          <p:cNvSpPr/>
          <p:nvPr/>
        </p:nvSpPr>
        <p:spPr>
          <a:xfrm>
            <a:off x="417340" y="15066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1982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91F1FD-1856-4747-9A99-AC2F5571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9" y="1583349"/>
            <a:ext cx="2839237" cy="36933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0FF7CCB-9947-491F-B9EB-0F03821BDCF5}"/>
              </a:ext>
            </a:extLst>
          </p:cNvPr>
          <p:cNvSpPr txBox="1"/>
          <p:nvPr/>
        </p:nvSpPr>
        <p:spPr>
          <a:xfrm>
            <a:off x="11545600" y="1366272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E2220A-DA90-464D-861E-37835DB2C338}"/>
              </a:ext>
            </a:extLst>
          </p:cNvPr>
          <p:cNvCxnSpPr/>
          <p:nvPr/>
        </p:nvCxnSpPr>
        <p:spPr>
          <a:xfrm flipV="1">
            <a:off x="9765792" y="1494060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47110E-5304-41A2-8263-4140C5974793}"/>
              </a:ext>
            </a:extLst>
          </p:cNvPr>
          <p:cNvSpPr txBox="1"/>
          <p:nvPr/>
        </p:nvSpPr>
        <p:spPr>
          <a:xfrm>
            <a:off x="369737" y="1729749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March 23</a:t>
            </a:r>
            <a:r>
              <a:rPr lang="en-US" sz="800" baseline="30000" dirty="0"/>
              <a:t>rd</a:t>
            </a:r>
            <a:r>
              <a:rPr lang="en-US" sz="800" dirty="0"/>
              <a:t>, 1980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3ED6D8-238B-4C80-A8F3-9D29AFD3A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32" y="2199179"/>
            <a:ext cx="1183878" cy="8867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C2D2ECD-F23A-4FFA-A139-8CBA0B13F04B}"/>
              </a:ext>
            </a:extLst>
          </p:cNvPr>
          <p:cNvSpPr txBox="1"/>
          <p:nvPr/>
        </p:nvSpPr>
        <p:spPr>
          <a:xfrm>
            <a:off x="934246" y="2338091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074ECD-7448-4357-8F99-C1FDA3476B80}"/>
              </a:ext>
            </a:extLst>
          </p:cNvPr>
          <p:cNvSpPr/>
          <p:nvPr/>
        </p:nvSpPr>
        <p:spPr>
          <a:xfrm>
            <a:off x="934246" y="3335773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7am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E5CDE12-04CF-4B56-8E88-642F42BD4B7D}"/>
              </a:ext>
            </a:extLst>
          </p:cNvPr>
          <p:cNvCxnSpPr/>
          <p:nvPr/>
        </p:nvCxnSpPr>
        <p:spPr>
          <a:xfrm flipH="1">
            <a:off x="1486315" y="1949533"/>
            <a:ext cx="1928298" cy="9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3942186-AB30-436E-A025-AD2A3529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32" y="3335591"/>
            <a:ext cx="1183878" cy="88676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6FCB624-B999-4B10-A209-BBAC18FF018C}"/>
              </a:ext>
            </a:extLst>
          </p:cNvPr>
          <p:cNvSpPr/>
          <p:nvPr/>
        </p:nvSpPr>
        <p:spPr>
          <a:xfrm>
            <a:off x="934246" y="4528590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8am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974147-EAC8-4430-8D37-B7E2AC8D0DA0}"/>
              </a:ext>
            </a:extLst>
          </p:cNvPr>
          <p:cNvCxnSpPr/>
          <p:nvPr/>
        </p:nvCxnSpPr>
        <p:spPr>
          <a:xfrm flipH="1">
            <a:off x="1465122" y="3327303"/>
            <a:ext cx="1928298" cy="9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F35BD84F-A2F6-4B32-BF24-026A414087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107" y="4366041"/>
            <a:ext cx="1210827" cy="678063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C73B149-EE4E-4804-919A-56AD90695573}"/>
              </a:ext>
            </a:extLst>
          </p:cNvPr>
          <p:cNvCxnSpPr/>
          <p:nvPr/>
        </p:nvCxnSpPr>
        <p:spPr>
          <a:xfrm flipH="1">
            <a:off x="1640568" y="4073937"/>
            <a:ext cx="1928298" cy="9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AECB4ED-0A5A-4CE7-BC2A-C57AB7F01870}"/>
              </a:ext>
            </a:extLst>
          </p:cNvPr>
          <p:cNvSpPr/>
          <p:nvPr/>
        </p:nvSpPr>
        <p:spPr>
          <a:xfrm>
            <a:off x="4192119" y="2281052"/>
            <a:ext cx="596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9am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0266D49-172D-4A64-9D48-C029585A51C1}"/>
              </a:ext>
            </a:extLst>
          </p:cNvPr>
          <p:cNvSpPr/>
          <p:nvPr/>
        </p:nvSpPr>
        <p:spPr>
          <a:xfrm>
            <a:off x="4192119" y="3402227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10am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3EC9D5-D75A-4612-A0F8-6858B7D363D7}"/>
              </a:ext>
            </a:extLst>
          </p:cNvPr>
          <p:cNvSpPr/>
          <p:nvPr/>
        </p:nvSpPr>
        <p:spPr>
          <a:xfrm>
            <a:off x="4192119" y="4335740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11am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CFA30F0-447A-45FF-857F-9C1FE9CFC76A}"/>
              </a:ext>
            </a:extLst>
          </p:cNvPr>
          <p:cNvSpPr/>
          <p:nvPr/>
        </p:nvSpPr>
        <p:spPr>
          <a:xfrm>
            <a:off x="7460751" y="2236380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12am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F510273-C44A-400B-BC35-92E2038AE8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937" y="2236380"/>
            <a:ext cx="1173133" cy="883247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3084DC2-65ED-4990-A75B-75389144E76E}"/>
              </a:ext>
            </a:extLst>
          </p:cNvPr>
          <p:cNvCxnSpPr/>
          <p:nvPr/>
        </p:nvCxnSpPr>
        <p:spPr>
          <a:xfrm flipH="1">
            <a:off x="4473533" y="2149460"/>
            <a:ext cx="1928298" cy="9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7DD829E-02E2-460D-9632-3AD077FA47E9}"/>
              </a:ext>
            </a:extLst>
          </p:cNvPr>
          <p:cNvSpPr/>
          <p:nvPr/>
        </p:nvSpPr>
        <p:spPr>
          <a:xfrm>
            <a:off x="7460750" y="3443054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1PM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CE61FC8-E57E-476B-9B7F-FC019D0545A6}"/>
              </a:ext>
            </a:extLst>
          </p:cNvPr>
          <p:cNvSpPr/>
          <p:nvPr/>
        </p:nvSpPr>
        <p:spPr>
          <a:xfrm>
            <a:off x="7460750" y="429747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2PM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4671B37-842D-4460-933F-3B652CEDDAF7}"/>
              </a:ext>
            </a:extLst>
          </p:cNvPr>
          <p:cNvSpPr/>
          <p:nvPr/>
        </p:nvSpPr>
        <p:spPr>
          <a:xfrm>
            <a:off x="10381631" y="246571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3PM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6B41187-DA64-45DE-AE6B-36B1184C8991}"/>
              </a:ext>
            </a:extLst>
          </p:cNvPr>
          <p:cNvSpPr/>
          <p:nvPr/>
        </p:nvSpPr>
        <p:spPr>
          <a:xfrm>
            <a:off x="10159663" y="347396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4PM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7531745-EC9A-45C3-9F85-FDB90212B1BA}"/>
              </a:ext>
            </a:extLst>
          </p:cNvPr>
          <p:cNvSpPr/>
          <p:nvPr/>
        </p:nvSpPr>
        <p:spPr>
          <a:xfrm>
            <a:off x="10560880" y="4343924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5PM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0FCFA2-EC2A-429F-8998-CEEE2D27BE96}"/>
              </a:ext>
            </a:extLst>
          </p:cNvPr>
          <p:cNvSpPr/>
          <p:nvPr/>
        </p:nvSpPr>
        <p:spPr>
          <a:xfrm>
            <a:off x="934246" y="5700708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6PM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8B391BC-7E39-4BCC-BDF5-5596CBF41D94}"/>
              </a:ext>
            </a:extLst>
          </p:cNvPr>
          <p:cNvCxnSpPr/>
          <p:nvPr/>
        </p:nvCxnSpPr>
        <p:spPr>
          <a:xfrm>
            <a:off x="934246" y="5471514"/>
            <a:ext cx="9756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86913985-DBDC-4BE0-9790-289B2B8E0D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464" y="6029800"/>
            <a:ext cx="965301" cy="540568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2E8117B-2E14-4C1F-A40C-532E49BA32DC}"/>
              </a:ext>
            </a:extLst>
          </p:cNvPr>
          <p:cNvCxnSpPr/>
          <p:nvPr/>
        </p:nvCxnSpPr>
        <p:spPr>
          <a:xfrm flipV="1">
            <a:off x="2164871" y="5997425"/>
            <a:ext cx="1536485" cy="684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ACB9110C-141B-460F-BD10-63DFE45C9B9F}"/>
              </a:ext>
            </a:extLst>
          </p:cNvPr>
          <p:cNvSpPr txBox="1"/>
          <p:nvPr/>
        </p:nvSpPr>
        <p:spPr>
          <a:xfrm>
            <a:off x="18766" y="6640897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Police Sirens: 5:16PM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CE728040-A89E-4034-8136-C4C932153F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30" y="5657315"/>
            <a:ext cx="771223" cy="771223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771BA08-0969-465C-89EF-1E897531943F}"/>
              </a:ext>
            </a:extLst>
          </p:cNvPr>
          <p:cNvCxnSpPr/>
          <p:nvPr/>
        </p:nvCxnSpPr>
        <p:spPr>
          <a:xfrm flipH="1">
            <a:off x="1369945" y="5374662"/>
            <a:ext cx="1928298" cy="9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A7753E08-7144-4C66-B0CC-094D3C0EBB1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55" y="3261658"/>
            <a:ext cx="1193426" cy="971015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953ADCF-F5FC-4F6E-93E3-99D9F902A697}"/>
              </a:ext>
            </a:extLst>
          </p:cNvPr>
          <p:cNvCxnSpPr/>
          <p:nvPr/>
        </p:nvCxnSpPr>
        <p:spPr>
          <a:xfrm flipH="1">
            <a:off x="4580456" y="3089492"/>
            <a:ext cx="1928298" cy="9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8DFDC112-3F3E-4EE2-BB57-1F0F1CD57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277" y="3697198"/>
            <a:ext cx="283645" cy="376739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94CC41-FC6F-4188-B64D-4D490BF22155}"/>
              </a:ext>
            </a:extLst>
          </p:cNvPr>
          <p:cNvCxnSpPr>
            <a:cxnSpLocks/>
          </p:cNvCxnSpPr>
          <p:nvPr/>
        </p:nvCxnSpPr>
        <p:spPr>
          <a:xfrm flipH="1">
            <a:off x="6071281" y="3658626"/>
            <a:ext cx="750640" cy="433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D4C828AD-79C4-4060-B656-3AC9466E9B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55" y="4295601"/>
            <a:ext cx="1160720" cy="65000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12C6D0F-FC71-485C-9590-C35A417DF1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974" y="4235300"/>
            <a:ext cx="544600" cy="30497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45A2743-C432-49C5-AA2D-A63B8C9454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201" y="3281917"/>
            <a:ext cx="544600" cy="304976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5E14169-55BA-4BAA-8E68-DCC7FC42CB0D}"/>
              </a:ext>
            </a:extLst>
          </p:cNvPr>
          <p:cNvCxnSpPr/>
          <p:nvPr/>
        </p:nvCxnSpPr>
        <p:spPr>
          <a:xfrm>
            <a:off x="1369945" y="3119627"/>
            <a:ext cx="1700874" cy="1175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F9BD80C-0438-49EE-94B2-85313BEFC5BB}"/>
              </a:ext>
            </a:extLst>
          </p:cNvPr>
          <p:cNvCxnSpPr/>
          <p:nvPr/>
        </p:nvCxnSpPr>
        <p:spPr>
          <a:xfrm>
            <a:off x="4403526" y="3981788"/>
            <a:ext cx="1700874" cy="1175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088A488B-DE57-4814-A00C-C85450BC73F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178" y="2183641"/>
            <a:ext cx="1254412" cy="935984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A43509F-4C49-459C-84A5-3CAB5FC177D0}"/>
              </a:ext>
            </a:extLst>
          </p:cNvPr>
          <p:cNvCxnSpPr/>
          <p:nvPr/>
        </p:nvCxnSpPr>
        <p:spPr>
          <a:xfrm flipH="1">
            <a:off x="8017264" y="2107993"/>
            <a:ext cx="1928298" cy="9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6CA36C77-74E5-4770-B324-523C16540F3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42" y="3313510"/>
            <a:ext cx="1282048" cy="944409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69A7372-3EC3-4AE5-A7AB-DDA312309296}"/>
              </a:ext>
            </a:extLst>
          </p:cNvPr>
          <p:cNvCxnSpPr/>
          <p:nvPr/>
        </p:nvCxnSpPr>
        <p:spPr>
          <a:xfrm flipH="1">
            <a:off x="7959794" y="3208133"/>
            <a:ext cx="1928298" cy="9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BC01B333-E954-4FAB-B7A8-A606EA608D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092" y="5662800"/>
            <a:ext cx="408556" cy="306023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E310642-6966-4236-BDBA-0ED7AD5B55AA}"/>
              </a:ext>
            </a:extLst>
          </p:cNvPr>
          <p:cNvCxnSpPr/>
          <p:nvPr/>
        </p:nvCxnSpPr>
        <p:spPr>
          <a:xfrm flipH="1">
            <a:off x="8762071" y="5512341"/>
            <a:ext cx="1928298" cy="9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5280675F-26FC-492C-90CB-4CDBFF13F4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74" y="5669425"/>
            <a:ext cx="845000" cy="632934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C6129DE2-9923-4316-A12D-6B36550CB7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716" y="5570041"/>
            <a:ext cx="416308" cy="555793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987601AB-E2AD-4204-BE76-FBB86464BE88}"/>
              </a:ext>
            </a:extLst>
          </p:cNvPr>
          <p:cNvSpPr/>
          <p:nvPr/>
        </p:nvSpPr>
        <p:spPr>
          <a:xfrm>
            <a:off x="4047656" y="5648824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7PM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11DD155-E86E-4B59-A620-5AE08821721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692" y="4343924"/>
            <a:ext cx="844614" cy="63264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0EE61AD4-21B7-4AE1-8014-C7C7D03B98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587" y="4409475"/>
            <a:ext cx="995652" cy="69214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DAD2E424-3558-437C-9E4D-921E25DF37E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36" y="3819416"/>
            <a:ext cx="472329" cy="360220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288B3F2-7FD1-4470-8B9D-CD8C94BE0DEF}"/>
              </a:ext>
            </a:extLst>
          </p:cNvPr>
          <p:cNvCxnSpPr/>
          <p:nvPr/>
        </p:nvCxnSpPr>
        <p:spPr>
          <a:xfrm flipH="1">
            <a:off x="1711458" y="3671783"/>
            <a:ext cx="1928298" cy="9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B9663D06-62BD-4340-A44A-E64618EE07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343" y="2347544"/>
            <a:ext cx="521838" cy="651648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3978168-9444-4B3F-904C-CD29833D4D2B}"/>
              </a:ext>
            </a:extLst>
          </p:cNvPr>
          <p:cNvCxnSpPr/>
          <p:nvPr/>
        </p:nvCxnSpPr>
        <p:spPr>
          <a:xfrm>
            <a:off x="10869618" y="2421046"/>
            <a:ext cx="1102642" cy="414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90F319C-1A6E-48C9-95CA-BEEDE8D8CC5B}"/>
              </a:ext>
            </a:extLst>
          </p:cNvPr>
          <p:cNvSpPr/>
          <p:nvPr/>
        </p:nvSpPr>
        <p:spPr>
          <a:xfrm>
            <a:off x="839973" y="2107993"/>
            <a:ext cx="10994064" cy="451801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49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356BFD-C5D0-45EF-96F9-840672AF0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14" y="3069592"/>
            <a:ext cx="521838" cy="6516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5DD2707-4EBC-4946-93A2-CF1DB19775E0}"/>
              </a:ext>
            </a:extLst>
          </p:cNvPr>
          <p:cNvCxnSpPr/>
          <p:nvPr/>
        </p:nvCxnSpPr>
        <p:spPr>
          <a:xfrm>
            <a:off x="2998381" y="2817628"/>
            <a:ext cx="2892056" cy="61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9BB20F3B-82C4-4152-9660-F858678A1CBE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4FBB29-5B75-4937-9367-B126CDB23116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48B368-4CFC-4E13-8F3D-14DED3BBFB7D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4BC31D-77C0-4FE5-8FB7-8AB3286ED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2" y="1587794"/>
            <a:ext cx="2047875" cy="22288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DA94AE-FEF6-4686-B7F2-D13788ABDF97}"/>
              </a:ext>
            </a:extLst>
          </p:cNvPr>
          <p:cNvCxnSpPr/>
          <p:nvPr/>
        </p:nvCxnSpPr>
        <p:spPr>
          <a:xfrm>
            <a:off x="138819" y="1559639"/>
            <a:ext cx="2604977" cy="208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213F51-B8BF-4633-93E0-05FD95422DD4}"/>
              </a:ext>
            </a:extLst>
          </p:cNvPr>
          <p:cNvCxnSpPr/>
          <p:nvPr/>
        </p:nvCxnSpPr>
        <p:spPr>
          <a:xfrm>
            <a:off x="3519020" y="2526671"/>
            <a:ext cx="50823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BF98EB9-264C-45A9-9966-5543A8E61C2C}"/>
              </a:ext>
            </a:extLst>
          </p:cNvPr>
          <p:cNvSpPr/>
          <p:nvPr/>
        </p:nvSpPr>
        <p:spPr>
          <a:xfrm>
            <a:off x="6144667" y="2640022"/>
            <a:ext cx="1707737" cy="1248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8ECE73-83D0-49F4-A454-ACF68887CCB2}"/>
              </a:ext>
            </a:extLst>
          </p:cNvPr>
          <p:cNvSpPr txBox="1"/>
          <p:nvPr/>
        </p:nvSpPr>
        <p:spPr>
          <a:xfrm>
            <a:off x="3519020" y="4742029"/>
            <a:ext cx="256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41.ATMCLOIC(</a:t>
            </a:r>
            <a:r>
              <a:rPr lang="en-US" strike="sngStrike" dirty="0" err="1"/>
              <a:t>kurt.touch</a:t>
            </a:r>
            <a:r>
              <a:rPr lang="en-US" dirty="0"/>
              <a:t>)</a:t>
            </a:r>
          </a:p>
        </p:txBody>
      </p:sp>
      <p:pic>
        <p:nvPicPr>
          <p:cNvPr id="1026" name="Picture 2" descr="Kurt's yearbook photo. 1982 | Kurt cobain, Nirvana kurt cobain, Donald  cobain">
            <a:extLst>
              <a:ext uri="{FF2B5EF4-FFF2-40B4-BE49-F238E27FC236}">
                <a16:creationId xmlns:a16="http://schemas.microsoft.com/office/drawing/2014/main" id="{A7E192B2-2D8F-4C40-B493-57FD3D3FD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396" y="4592450"/>
            <a:ext cx="1233488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E2E5CF-F6FF-4527-960C-EEC862B0B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395" y="4530915"/>
            <a:ext cx="1543791" cy="101433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0604ACE-D76C-4C18-ACF2-D1611D305536}"/>
              </a:ext>
            </a:extLst>
          </p:cNvPr>
          <p:cNvSpPr/>
          <p:nvPr/>
        </p:nvSpPr>
        <p:spPr>
          <a:xfrm>
            <a:off x="6296664" y="4604606"/>
            <a:ext cx="3016103" cy="824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60058B-67C5-423A-BD58-716BFB8FA433}"/>
              </a:ext>
            </a:extLst>
          </p:cNvPr>
          <p:cNvSpPr/>
          <p:nvPr/>
        </p:nvSpPr>
        <p:spPr>
          <a:xfrm>
            <a:off x="4444052" y="2994504"/>
            <a:ext cx="1446028" cy="750917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AFB326-11B8-481B-9764-3968387229EF}"/>
              </a:ext>
            </a:extLst>
          </p:cNvPr>
          <p:cNvSpPr/>
          <p:nvPr/>
        </p:nvSpPr>
        <p:spPr>
          <a:xfrm>
            <a:off x="4677969" y="2526671"/>
            <a:ext cx="371416" cy="326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tim</a:t>
            </a:r>
            <a:endParaRPr lang="en-US" sz="8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D139A2-D180-4868-A789-415A0F93C97D}"/>
              </a:ext>
            </a:extLst>
          </p:cNvPr>
          <p:cNvSpPr txBox="1"/>
          <p:nvPr/>
        </p:nvSpPr>
        <p:spPr>
          <a:xfrm>
            <a:off x="367280" y="6381291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5:18PM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2A43A25-7BE2-4277-BA3E-37AC2C835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671" y="1342129"/>
            <a:ext cx="566658" cy="56665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DB1CF6C-B4ED-49CD-91F8-62B67D33A36B}"/>
              </a:ext>
            </a:extLst>
          </p:cNvPr>
          <p:cNvSpPr txBox="1"/>
          <p:nvPr/>
        </p:nvSpPr>
        <p:spPr>
          <a:xfrm>
            <a:off x="3452314" y="5742350"/>
            <a:ext cx="15199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Glu.development.directory.wwf</a:t>
            </a:r>
            <a:endParaRPr lang="en-US" sz="800" strike="sngStrike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1EF9C9-D50E-45E2-B0DB-C99DDFB90609}"/>
              </a:ext>
            </a:extLst>
          </p:cNvPr>
          <p:cNvCxnSpPr/>
          <p:nvPr/>
        </p:nvCxnSpPr>
        <p:spPr>
          <a:xfrm>
            <a:off x="3519020" y="4376736"/>
            <a:ext cx="56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88D1E7-4FC8-4E20-9801-C673508371EE}"/>
              </a:ext>
            </a:extLst>
          </p:cNvPr>
          <p:cNvCxnSpPr/>
          <p:nvPr/>
        </p:nvCxnSpPr>
        <p:spPr>
          <a:xfrm flipV="1">
            <a:off x="4508204" y="2249552"/>
            <a:ext cx="786810" cy="427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27CF3DD-98A8-488A-823C-562C939DBB10}"/>
              </a:ext>
            </a:extLst>
          </p:cNvPr>
          <p:cNvSpPr/>
          <p:nvPr/>
        </p:nvSpPr>
        <p:spPr>
          <a:xfrm>
            <a:off x="3951379" y="2596626"/>
            <a:ext cx="466482" cy="397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laura</a:t>
            </a:r>
            <a:endParaRPr lang="en-US" sz="800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D476B86-E876-49B9-955E-68930E63C3C8}"/>
              </a:ext>
            </a:extLst>
          </p:cNvPr>
          <p:cNvCxnSpPr/>
          <p:nvPr/>
        </p:nvCxnSpPr>
        <p:spPr>
          <a:xfrm flipV="1">
            <a:off x="3806098" y="2507610"/>
            <a:ext cx="786810" cy="427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7EC41CB-99B6-4D99-BE60-BB3CD5DCAEFC}"/>
              </a:ext>
            </a:extLst>
          </p:cNvPr>
          <p:cNvSpPr txBox="1"/>
          <p:nvPr/>
        </p:nvSpPr>
        <p:spPr>
          <a:xfrm>
            <a:off x="1318994" y="6257108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Polic</a:t>
            </a:r>
            <a:r>
              <a:rPr lang="en-US" sz="800" dirty="0"/>
              <a:t> Sirens: 5:20PM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EFDFCBC-C0CB-448F-A7C7-59E905BA76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1547" y="6088615"/>
            <a:ext cx="866667" cy="47619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10C123D-0E24-402F-8112-9BDC0748F073}"/>
              </a:ext>
            </a:extLst>
          </p:cNvPr>
          <p:cNvCxnSpPr/>
          <p:nvPr/>
        </p:nvCxnSpPr>
        <p:spPr>
          <a:xfrm flipH="1">
            <a:off x="4823419" y="3475638"/>
            <a:ext cx="1739387" cy="277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AFC1D4A-C9D6-4E74-98CA-9A52CB4C39CD}"/>
              </a:ext>
            </a:extLst>
          </p:cNvPr>
          <p:cNvSpPr txBox="1"/>
          <p:nvPr/>
        </p:nvSpPr>
        <p:spPr>
          <a:xfrm>
            <a:off x="1616148" y="6712739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Motorcyel</a:t>
            </a:r>
            <a:r>
              <a:rPr lang="en-US" sz="800" strike="sngStrike" dirty="0"/>
              <a:t> 5:21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793B9C-006E-40AC-8D6B-7F9E6D77577E}"/>
              </a:ext>
            </a:extLst>
          </p:cNvPr>
          <p:cNvSpPr txBox="1"/>
          <p:nvPr/>
        </p:nvSpPr>
        <p:spPr>
          <a:xfrm>
            <a:off x="3088159" y="58451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BC1B8BD-764A-4DD9-A354-085377FF2D70}"/>
              </a:ext>
            </a:extLst>
          </p:cNvPr>
          <p:cNvSpPr/>
          <p:nvPr/>
        </p:nvSpPr>
        <p:spPr>
          <a:xfrm>
            <a:off x="6036880" y="5957794"/>
            <a:ext cx="525926" cy="47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EC0DD7E-B853-452F-9AF3-7BC20FDCF545}"/>
              </a:ext>
            </a:extLst>
          </p:cNvPr>
          <p:cNvSpPr/>
          <p:nvPr/>
        </p:nvSpPr>
        <p:spPr>
          <a:xfrm>
            <a:off x="6060201" y="6367337"/>
            <a:ext cx="525926" cy="476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B8FF496-AE35-4F6D-8BC9-72110913BFFE}"/>
              </a:ext>
            </a:extLst>
          </p:cNvPr>
          <p:cNvSpPr/>
          <p:nvPr/>
        </p:nvSpPr>
        <p:spPr>
          <a:xfrm>
            <a:off x="6804480" y="5545246"/>
            <a:ext cx="414526" cy="607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4504998-E987-43AB-BDD9-0CF26342FA1D}"/>
              </a:ext>
            </a:extLst>
          </p:cNvPr>
          <p:cNvSpPr/>
          <p:nvPr/>
        </p:nvSpPr>
        <p:spPr>
          <a:xfrm>
            <a:off x="6880680" y="6130421"/>
            <a:ext cx="414526" cy="607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A45CB7-3570-4A04-A3E3-E0208DE50E2A}"/>
              </a:ext>
            </a:extLst>
          </p:cNvPr>
          <p:cNvSpPr txBox="1"/>
          <p:nvPr/>
        </p:nvSpPr>
        <p:spPr>
          <a:xfrm>
            <a:off x="5947032" y="5762996"/>
            <a:ext cx="10313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She broke my toy, just handed it to me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22DE52-46FE-48AF-B5A1-70F3F2849F0F}"/>
              </a:ext>
            </a:extLst>
          </p:cNvPr>
          <p:cNvCxnSpPr/>
          <p:nvPr/>
        </p:nvCxnSpPr>
        <p:spPr>
          <a:xfrm>
            <a:off x="3573671" y="5583714"/>
            <a:ext cx="5623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A94DF2-9DC0-4689-BEFB-ACC1B66D03F1}"/>
              </a:ext>
            </a:extLst>
          </p:cNvPr>
          <p:cNvSpPr txBox="1"/>
          <p:nvPr/>
        </p:nvSpPr>
        <p:spPr>
          <a:xfrm>
            <a:off x="4812303" y="5038081"/>
            <a:ext cx="8723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</a:t>
            </a:r>
          </a:p>
          <a:p>
            <a:r>
              <a:rPr lang="en-US" sz="800" dirty="0"/>
              <a:t>2014 </a:t>
            </a:r>
            <a:r>
              <a:rPr lang="en-US" sz="800" strike="sngStrike" dirty="0" err="1"/>
              <a:t>Tim.burger</a:t>
            </a:r>
            <a:endParaRPr lang="en-US" sz="800" strike="sngStrike" dirty="0"/>
          </a:p>
          <a:p>
            <a:r>
              <a:rPr lang="en-US" sz="800" dirty="0"/>
              <a:t>2007 </a:t>
            </a:r>
            <a:r>
              <a:rPr lang="en-US" sz="800" strike="sngStrike" dirty="0" err="1"/>
              <a:t>tim.burger</a:t>
            </a:r>
            <a:endParaRPr lang="en-US" sz="800" strike="sngStrike" dirty="0"/>
          </a:p>
          <a:p>
            <a:r>
              <a:rPr lang="en-US" sz="800" dirty="0"/>
              <a:t>CPVA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162E11F-C917-4B58-B09F-06424878D562}"/>
              </a:ext>
            </a:extLst>
          </p:cNvPr>
          <p:cNvSpPr txBox="1"/>
          <p:nvPr/>
        </p:nvSpPr>
        <p:spPr>
          <a:xfrm>
            <a:off x="3739865" y="4653387"/>
            <a:ext cx="12875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§Treason Hawaii </a:t>
            </a:r>
            <a:r>
              <a:rPr lang="en-US" sz="800" strike="sngStrike" dirty="0" err="1"/>
              <a:t>snowdon</a:t>
            </a:r>
            <a:endParaRPr lang="en-US" sz="800" strike="sngStrike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A84C4D-418F-4F90-B745-ACAF81F1539A}"/>
              </a:ext>
            </a:extLst>
          </p:cNvPr>
          <p:cNvSpPr/>
          <p:nvPr/>
        </p:nvSpPr>
        <p:spPr>
          <a:xfrm>
            <a:off x="3573671" y="4443174"/>
            <a:ext cx="5974009" cy="116013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F510EB9-3F41-477D-A4E1-EC5D8BDE1F49}"/>
              </a:ext>
            </a:extLst>
          </p:cNvPr>
          <p:cNvSpPr/>
          <p:nvPr/>
        </p:nvSpPr>
        <p:spPr>
          <a:xfrm>
            <a:off x="178362" y="1577581"/>
            <a:ext cx="2257242" cy="230902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E3C0447-12EB-4EC2-842B-65F319349C27}"/>
              </a:ext>
            </a:extLst>
          </p:cNvPr>
          <p:cNvSpPr txBox="1"/>
          <p:nvPr/>
        </p:nvSpPr>
        <p:spPr>
          <a:xfrm>
            <a:off x="21917" y="1319143"/>
            <a:ext cx="3395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LEVEL: CPVA x/y Hulk Hogan FEDERAL BANK §Treason (PEAK $1Trillion Apple)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4A3BB15-14C9-42F2-A367-DC7DBEA07B6F}"/>
              </a:ext>
            </a:extLst>
          </p:cNvPr>
          <p:cNvCxnSpPr/>
          <p:nvPr/>
        </p:nvCxnSpPr>
        <p:spPr>
          <a:xfrm flipV="1">
            <a:off x="3951379" y="2732357"/>
            <a:ext cx="2085501" cy="145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82775A3C-A20A-4D77-9C05-516C1A6C8A17}"/>
              </a:ext>
            </a:extLst>
          </p:cNvPr>
          <p:cNvSpPr/>
          <p:nvPr/>
        </p:nvSpPr>
        <p:spPr>
          <a:xfrm>
            <a:off x="3519020" y="2576656"/>
            <a:ext cx="5970019" cy="162833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BCCDFD4-CAB8-4932-80B2-71091DB1906F}"/>
              </a:ext>
            </a:extLst>
          </p:cNvPr>
          <p:cNvCxnSpPr/>
          <p:nvPr/>
        </p:nvCxnSpPr>
        <p:spPr>
          <a:xfrm flipV="1">
            <a:off x="2743796" y="3147237"/>
            <a:ext cx="2827664" cy="105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7B00957-D5E2-4DB4-ABE3-3754DC7F4E99}"/>
              </a:ext>
            </a:extLst>
          </p:cNvPr>
          <p:cNvSpPr txBox="1"/>
          <p:nvPr/>
        </p:nvSpPr>
        <p:spPr>
          <a:xfrm>
            <a:off x="3573671" y="4082245"/>
            <a:ext cx="622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phil</a:t>
            </a:r>
            <a:r>
              <a:rPr lang="en-US" dirty="0" err="1"/>
              <a:t>.MLK.JFK.HOMIE:SUNSTORK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kodak:phils</a:t>
            </a:r>
            <a:r>
              <a:rPr lang="en-US" sz="800" strike="sngStrike" dirty="0"/>
              <a:t> table red/yellow shirt)</a:t>
            </a:r>
            <a:r>
              <a:rPr lang="en-US" dirty="0"/>
              <a:t>.HOCME:JSUESE</a:t>
            </a:r>
            <a:r>
              <a:rPr lang="en-US" sz="800" strike="sngStrike" dirty="0"/>
              <a:t>(apple)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E770D8-E417-4772-A722-80D6DAD10D9D}"/>
              </a:ext>
            </a:extLst>
          </p:cNvPr>
          <p:cNvSpPr txBox="1"/>
          <p:nvPr/>
        </p:nvSpPr>
        <p:spPr>
          <a:xfrm>
            <a:off x="5430953" y="2182376"/>
            <a:ext cx="3288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</a:t>
            </a:r>
            <a:r>
              <a:rPr lang="en-US" sz="800" strike="sngStrike" dirty="0"/>
              <a:t>[</a:t>
            </a:r>
            <a:r>
              <a:rPr lang="en-US" sz="800" strike="sngStrike" dirty="0" err="1"/>
              <a:t>cisoc.motnring</a:t>
            </a:r>
            <a:r>
              <a:rPr lang="en-US" sz="800" dirty="0"/>
              <a:t>] </a:t>
            </a:r>
            <a:r>
              <a:rPr lang="en-US" sz="800" dirty="0" err="1"/>
              <a:t>TERMAON.JOSPHE.sexton.laure</a:t>
            </a:r>
            <a:r>
              <a:rPr lang="en-US" sz="800" dirty="0"/>
              <a:t>  (ROTH.41.</a:t>
            </a:r>
            <a:r>
              <a:rPr lang="en-US" sz="800" strike="sngStrike" dirty="0"/>
              <a:t>reritement)</a:t>
            </a:r>
          </a:p>
          <a:p>
            <a:r>
              <a:rPr lang="en-US" sz="800" strike="sngStrike" dirty="0" err="1"/>
              <a:t>Oalkand</a:t>
            </a:r>
            <a:r>
              <a:rPr lang="en-US" sz="800" strike="sngStrike" dirty="0"/>
              <a:t> Hills 80 to SF phone $250,000 </a:t>
            </a:r>
            <a:r>
              <a:rPr lang="en-US" sz="800" strike="sngStrike" dirty="0" err="1"/>
              <a:t>niel</a:t>
            </a:r>
            <a:r>
              <a:rPr lang="en-US" sz="800" strike="sngStrike" dirty="0"/>
              <a:t> x/y </a:t>
            </a:r>
            <a:r>
              <a:rPr lang="en-US" sz="800" dirty="0"/>
              <a:t>2014 CPVA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49D875D-B059-42FB-9306-26353AD8C557}"/>
              </a:ext>
            </a:extLst>
          </p:cNvPr>
          <p:cNvSpPr/>
          <p:nvPr/>
        </p:nvSpPr>
        <p:spPr>
          <a:xfrm>
            <a:off x="3587973" y="5651055"/>
            <a:ext cx="5970019" cy="116013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26E344-030A-441C-855B-CACE80A89B48}"/>
              </a:ext>
            </a:extLst>
          </p:cNvPr>
          <p:cNvSpPr/>
          <p:nvPr/>
        </p:nvSpPr>
        <p:spPr>
          <a:xfrm>
            <a:off x="3519020" y="2011534"/>
            <a:ext cx="5970019" cy="48529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67C5AB-BC55-4784-BC89-0902D821B1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008" y="1347857"/>
            <a:ext cx="413278" cy="55174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26634DD-B399-4001-B937-0E3786511249}"/>
              </a:ext>
            </a:extLst>
          </p:cNvPr>
          <p:cNvSpPr/>
          <p:nvPr/>
        </p:nvSpPr>
        <p:spPr>
          <a:xfrm>
            <a:off x="2512655" y="1316626"/>
            <a:ext cx="1006365" cy="3270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TIM(1)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32B74AD-43D1-4F73-AB73-91ABEA24E9CF}"/>
              </a:ext>
            </a:extLst>
          </p:cNvPr>
          <p:cNvCxnSpPr/>
          <p:nvPr/>
        </p:nvCxnSpPr>
        <p:spPr>
          <a:xfrm flipV="1">
            <a:off x="227492" y="1643725"/>
            <a:ext cx="2120951" cy="22428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772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D0B646-1B9A-4115-A0AE-404F51D6AEDD}"/>
              </a:ext>
            </a:extLst>
          </p:cNvPr>
          <p:cNvSpPr/>
          <p:nvPr/>
        </p:nvSpPr>
        <p:spPr>
          <a:xfrm>
            <a:off x="10274138" y="1494060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N. Branciforte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D7C59-2B29-471E-B4AD-DC2F42B0B729}"/>
              </a:ext>
            </a:extLst>
          </p:cNvPr>
          <p:cNvSpPr/>
          <p:nvPr/>
        </p:nvSpPr>
        <p:spPr>
          <a:xfrm>
            <a:off x="417340" y="15066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1982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91F1FD-1856-4747-9A99-AC2F5571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9" y="1583349"/>
            <a:ext cx="2839237" cy="36933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0FF7CCB-9947-491F-B9EB-0F03821BDCF5}"/>
              </a:ext>
            </a:extLst>
          </p:cNvPr>
          <p:cNvSpPr txBox="1"/>
          <p:nvPr/>
        </p:nvSpPr>
        <p:spPr>
          <a:xfrm>
            <a:off x="11545600" y="1366272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E2220A-DA90-464D-861E-37835DB2C338}"/>
              </a:ext>
            </a:extLst>
          </p:cNvPr>
          <p:cNvCxnSpPr/>
          <p:nvPr/>
        </p:nvCxnSpPr>
        <p:spPr>
          <a:xfrm flipV="1">
            <a:off x="9765792" y="1494060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47110E-5304-41A2-8263-4140C5974793}"/>
              </a:ext>
            </a:extLst>
          </p:cNvPr>
          <p:cNvSpPr txBox="1"/>
          <p:nvPr/>
        </p:nvSpPr>
        <p:spPr>
          <a:xfrm>
            <a:off x="369737" y="1729749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March 23</a:t>
            </a:r>
            <a:r>
              <a:rPr lang="en-US" sz="800" baseline="30000" dirty="0"/>
              <a:t>rd</a:t>
            </a:r>
            <a:r>
              <a:rPr lang="en-US" sz="800" dirty="0"/>
              <a:t>, 1980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A23669-FAEA-49E2-A753-73708D297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151" y="2214065"/>
            <a:ext cx="707943" cy="9660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83E58F-C5E8-4839-80B1-3280E56880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853" y="2164847"/>
            <a:ext cx="707943" cy="966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147221-E110-4B0B-AA58-7DDB5ABC8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52" y="1490682"/>
            <a:ext cx="2590800" cy="17716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0DF494-7DED-487B-B1B8-D3C5F1AF82B8}"/>
              </a:ext>
            </a:extLst>
          </p:cNvPr>
          <p:cNvCxnSpPr/>
          <p:nvPr/>
        </p:nvCxnSpPr>
        <p:spPr>
          <a:xfrm flipV="1">
            <a:off x="1070083" y="2214065"/>
            <a:ext cx="2725740" cy="7949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7A7D1C1-C633-4DE1-B889-A98027489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838" y="1704975"/>
            <a:ext cx="2647950" cy="17240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B0471A-0092-4161-A475-DBFB8756C8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933" y="3316302"/>
            <a:ext cx="1147261" cy="64246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6C8FD3D-6470-40AF-B39D-29DB7E28848F}"/>
              </a:ext>
            </a:extLst>
          </p:cNvPr>
          <p:cNvSpPr txBox="1"/>
          <p:nvPr/>
        </p:nvSpPr>
        <p:spPr>
          <a:xfrm>
            <a:off x="7298890" y="3438227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Democrat 1982</a:t>
            </a:r>
          </a:p>
          <a:p>
            <a:r>
              <a:rPr lang="en-US" sz="800" dirty="0"/>
              <a:t>Chris Smith with beard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E438E99-3DB2-45CC-8A64-182E2AE980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339" y="1572703"/>
            <a:ext cx="1147261" cy="17240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21291FF-949D-4B79-A50B-EF008FC9E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16" y="1495072"/>
            <a:ext cx="1017300" cy="762975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190F319C-1A6E-48C9-95CA-BEEDE8D8CC5B}"/>
              </a:ext>
            </a:extLst>
          </p:cNvPr>
          <p:cNvSpPr/>
          <p:nvPr/>
        </p:nvSpPr>
        <p:spPr>
          <a:xfrm>
            <a:off x="4528618" y="1439650"/>
            <a:ext cx="5619982" cy="266404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078730B-B54F-4D16-B74D-E1A0BA3721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141" y="3266682"/>
            <a:ext cx="661655" cy="88334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56ED771-4BC1-4849-B699-9E7B1FAE6E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79" y="3318527"/>
            <a:ext cx="601026" cy="830737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4C822D5-1F44-4447-A52B-E619E66BC68C}"/>
              </a:ext>
            </a:extLst>
          </p:cNvPr>
          <p:cNvCxnSpPr/>
          <p:nvPr/>
        </p:nvCxnSpPr>
        <p:spPr>
          <a:xfrm flipV="1">
            <a:off x="1185967" y="3240060"/>
            <a:ext cx="2725740" cy="7949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22CFFD2-3DC3-4C31-B3B5-17247DCCC8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178" y="4296393"/>
            <a:ext cx="601027" cy="838275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731DA3A-A452-43C3-87A5-A75F467073FE}"/>
              </a:ext>
            </a:extLst>
          </p:cNvPr>
          <p:cNvCxnSpPr/>
          <p:nvPr/>
        </p:nvCxnSpPr>
        <p:spPr>
          <a:xfrm flipV="1">
            <a:off x="1310653" y="3998270"/>
            <a:ext cx="2725740" cy="7949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153C7F6-7DA8-4F52-AC8D-C776F233D5C7}"/>
              </a:ext>
            </a:extLst>
          </p:cNvPr>
          <p:cNvCxnSpPr/>
          <p:nvPr/>
        </p:nvCxnSpPr>
        <p:spPr>
          <a:xfrm>
            <a:off x="816333" y="5316279"/>
            <a:ext cx="9975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538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27C438-CA8C-4787-AC88-118DD68AC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37" y="4137837"/>
            <a:ext cx="805638" cy="80563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22E62C-C5DA-4280-9041-FB209BE28803}"/>
              </a:ext>
            </a:extLst>
          </p:cNvPr>
          <p:cNvCxnSpPr/>
          <p:nvPr/>
        </p:nvCxnSpPr>
        <p:spPr>
          <a:xfrm flipV="1">
            <a:off x="5844786" y="3996972"/>
            <a:ext cx="2725740" cy="7949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260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Arrow: Right 103">
            <a:extLst>
              <a:ext uri="{FF2B5EF4-FFF2-40B4-BE49-F238E27FC236}">
                <a16:creationId xmlns:a16="http://schemas.microsoft.com/office/drawing/2014/main" id="{E593EC46-F6BA-466E-99B7-1D3EA17FA283}"/>
              </a:ext>
            </a:extLst>
          </p:cNvPr>
          <p:cNvSpPr/>
          <p:nvPr/>
        </p:nvSpPr>
        <p:spPr>
          <a:xfrm>
            <a:off x="7339584" y="1306116"/>
            <a:ext cx="4090604" cy="21734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ACBFB6A-3C1F-421A-9F64-70196A91B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70" y="3715948"/>
            <a:ext cx="821589" cy="5517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F450C59-23D0-4636-A929-B393865504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171" y="3660653"/>
            <a:ext cx="485963" cy="6487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3655A-D6CC-43B5-8136-216DBC5977BD}"/>
              </a:ext>
            </a:extLst>
          </p:cNvPr>
          <p:cNvSpPr txBox="1"/>
          <p:nvPr/>
        </p:nvSpPr>
        <p:spPr>
          <a:xfrm>
            <a:off x="0" y="6019800"/>
            <a:ext cx="504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9: 000.tw.pns.CPVA</a:t>
            </a:r>
          </a:p>
          <a:p>
            <a:r>
              <a:rPr lang="en-US" dirty="0"/>
              <a:t>	000.tow.pns.mission.church.CPVA</a:t>
            </a:r>
            <a:r>
              <a:rPr lang="en-US" strike="sngStrike" dirty="0"/>
              <a:t> </a:t>
            </a:r>
            <a:r>
              <a:rPr lang="en-US" strike="sngStrike" dirty="0" err="1"/>
              <a:t>im</a:t>
            </a:r>
            <a:r>
              <a:rPr lang="en-US" strike="sngStrike" dirty="0"/>
              <a:t> 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FA5B-8FCA-4A50-BA0C-1EEC98AB0767}"/>
              </a:ext>
            </a:extLst>
          </p:cNvPr>
          <p:cNvSpPr txBox="1"/>
          <p:nvPr/>
        </p:nvSpPr>
        <p:spPr>
          <a:xfrm>
            <a:off x="0" y="5738070"/>
            <a:ext cx="574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MYERS, FORT WORTH, WHITEHOUSE, Sectary of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F7447-B03C-4BA3-9EC0-176B2F5BA110}"/>
              </a:ext>
            </a:extLst>
          </p:cNvPr>
          <p:cNvCxnSpPr>
            <a:cxnSpLocks/>
          </p:cNvCxnSpPr>
          <p:nvPr/>
        </p:nvCxnSpPr>
        <p:spPr>
          <a:xfrm>
            <a:off x="127000" y="6107402"/>
            <a:ext cx="1176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C22007-2E04-446F-A29C-D65316227ED9}"/>
              </a:ext>
            </a:extLst>
          </p:cNvPr>
          <p:cNvSpPr txBox="1"/>
          <p:nvPr/>
        </p:nvSpPr>
        <p:spPr>
          <a:xfrm>
            <a:off x="5747279" y="6019800"/>
            <a:ext cx="31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Deleted files Computer 15 2:00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609B0A-6682-4C89-B3DC-BFAC6E3082C6}"/>
              </a:ext>
            </a:extLst>
          </p:cNvPr>
          <p:cNvSpPr/>
          <p:nvPr/>
        </p:nvSpPr>
        <p:spPr>
          <a:xfrm>
            <a:off x="10368485" y="2158509"/>
            <a:ext cx="1823513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Zyante</a:t>
            </a:r>
            <a:r>
              <a:rPr lang="en-US" dirty="0"/>
              <a:t> Rd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6E5533-697D-449E-915F-470B267AE0B1}"/>
              </a:ext>
            </a:extLst>
          </p:cNvPr>
          <p:cNvSpPr/>
          <p:nvPr/>
        </p:nvSpPr>
        <p:spPr>
          <a:xfrm>
            <a:off x="10217833" y="4798302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N. Branciforte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8BFCCF-4059-411E-8D0A-96FD4EDC42C5}"/>
              </a:ext>
            </a:extLst>
          </p:cNvPr>
          <p:cNvSpPr/>
          <p:nvPr/>
        </p:nvSpPr>
        <p:spPr>
          <a:xfrm>
            <a:off x="174325" y="1533233"/>
            <a:ext cx="65274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1983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1982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644ED1A9-DE19-4A98-918B-2D9168885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85" y="4066061"/>
            <a:ext cx="2839237" cy="36933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89763AF-50F1-4F28-B88E-7B4B403CD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93" y="3183436"/>
            <a:ext cx="2839232" cy="369331"/>
          </a:xfrm>
          <a:prstGeom prst="rect">
            <a:avLst/>
          </a:prstGeom>
        </p:spPr>
      </p:pic>
      <p:sp>
        <p:nvSpPr>
          <p:cNvPr id="70" name="AutoShape 2" descr="https://littleacornsmontessori.com/wp-content/uploads/2013/06/note_quailhollow.jpg">
            <a:extLst>
              <a:ext uri="{FF2B5EF4-FFF2-40B4-BE49-F238E27FC236}">
                <a16:creationId xmlns:a16="http://schemas.microsoft.com/office/drawing/2014/main" id="{628B9D6A-D4EF-4067-9F28-F862A86614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5638" y="366065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1372F341-5FE2-4020-A52D-B5E6805FEE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01" y="3207582"/>
            <a:ext cx="652743" cy="36675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8F218A7-8977-4352-AD25-93987324EE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016" y="3177015"/>
            <a:ext cx="304800" cy="445729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3DA5F0D-01A4-4E8C-884C-056FB70FCD8C}"/>
              </a:ext>
            </a:extLst>
          </p:cNvPr>
          <p:cNvCxnSpPr>
            <a:cxnSpLocks/>
          </p:cNvCxnSpPr>
          <p:nvPr/>
        </p:nvCxnSpPr>
        <p:spPr>
          <a:xfrm flipV="1">
            <a:off x="4087700" y="3358989"/>
            <a:ext cx="1188112" cy="80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9A85748E-8254-4DDA-AB99-B51BD31BFB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626" y="3198641"/>
            <a:ext cx="589734" cy="4457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D05CAC-6051-4687-BA0C-8A7618AB1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41" y="4716277"/>
            <a:ext cx="2839237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087F52-DB4A-4928-BF52-D7215BED23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614" y="3704051"/>
            <a:ext cx="589734" cy="592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064F40-F795-4B6C-9CE9-7C36D5782C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013" y="3198641"/>
            <a:ext cx="875970" cy="42306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2E16C0-62F7-428E-B929-297A6D5FFF2F}"/>
              </a:ext>
            </a:extLst>
          </p:cNvPr>
          <p:cNvCxnSpPr/>
          <p:nvPr/>
        </p:nvCxnSpPr>
        <p:spPr>
          <a:xfrm>
            <a:off x="5570918" y="3785951"/>
            <a:ext cx="2153137" cy="3667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42ABDAE-3340-47CA-8D72-859C615FF0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383" y="3673475"/>
            <a:ext cx="286040" cy="28731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F6C205C-6DCD-4D2C-A35D-8DF51746F609}"/>
              </a:ext>
            </a:extLst>
          </p:cNvPr>
          <p:cNvCxnSpPr>
            <a:cxnSpLocks/>
            <a:stCxn id="16" idx="1"/>
          </p:cNvCxnSpPr>
          <p:nvPr/>
        </p:nvCxnSpPr>
        <p:spPr>
          <a:xfrm flipV="1">
            <a:off x="4934383" y="3705768"/>
            <a:ext cx="576401" cy="1113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CFB3E88-C8EC-48AE-AA28-7D41A0C05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476" y="3184847"/>
            <a:ext cx="268608" cy="37946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C37DC5-DF7B-48DD-A2BC-E1333B94AE63}"/>
              </a:ext>
            </a:extLst>
          </p:cNvPr>
          <p:cNvCxnSpPr/>
          <p:nvPr/>
        </p:nvCxnSpPr>
        <p:spPr>
          <a:xfrm>
            <a:off x="5453158" y="3221135"/>
            <a:ext cx="2153137" cy="3667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606B5D1C-D64B-409F-A44A-52A1931BF7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863" y="3654916"/>
            <a:ext cx="1158545" cy="64878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8113860-3C6F-484A-849F-FC01D56FDD4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058" y="4372952"/>
            <a:ext cx="489642" cy="36675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5A976E1-1448-465C-9197-C57F33FE2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644" y="4435393"/>
            <a:ext cx="533400" cy="13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63D9D37-D3B1-410D-B6FA-4426CD134532}"/>
              </a:ext>
            </a:extLst>
          </p:cNvPr>
          <p:cNvSpPr txBox="1"/>
          <p:nvPr/>
        </p:nvSpPr>
        <p:spPr>
          <a:xfrm>
            <a:off x="9669644" y="4287233"/>
            <a:ext cx="1208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MTV - Conference Room</a:t>
            </a:r>
          </a:p>
          <a:p>
            <a:r>
              <a:rPr lang="en-US" sz="800" dirty="0"/>
              <a:t>Mountain View</a:t>
            </a:r>
          </a:p>
          <a:p>
            <a:r>
              <a:rPr lang="en-US" sz="800" dirty="0"/>
              <a:t>INTERNET PAYMENTS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25F4877-7709-4CF2-9E9D-850F2CF3540B}"/>
              </a:ext>
            </a:extLst>
          </p:cNvPr>
          <p:cNvCxnSpPr/>
          <p:nvPr/>
        </p:nvCxnSpPr>
        <p:spPr>
          <a:xfrm flipV="1">
            <a:off x="9083040" y="4152710"/>
            <a:ext cx="413004" cy="587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D42799A-5AA2-4841-A68B-195376E1C5B0}"/>
              </a:ext>
            </a:extLst>
          </p:cNvPr>
          <p:cNvCxnSpPr/>
          <p:nvPr/>
        </p:nvCxnSpPr>
        <p:spPr>
          <a:xfrm flipV="1">
            <a:off x="9637821" y="4152710"/>
            <a:ext cx="580012" cy="69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B7CB401-1718-4579-9AE5-D9F35870A5E6}"/>
              </a:ext>
            </a:extLst>
          </p:cNvPr>
          <p:cNvSpPr/>
          <p:nvPr/>
        </p:nvSpPr>
        <p:spPr>
          <a:xfrm>
            <a:off x="8962643" y="4341666"/>
            <a:ext cx="1572015" cy="35279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3E0103-9BD8-41F0-B6DC-F3892F0FF3CB}"/>
              </a:ext>
            </a:extLst>
          </p:cNvPr>
          <p:cNvSpPr txBox="1"/>
          <p:nvPr/>
        </p:nvSpPr>
        <p:spPr>
          <a:xfrm>
            <a:off x="9327876" y="4292262"/>
            <a:ext cx="57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B691848-1772-42AE-8B6F-A0D82D1AD520}"/>
              </a:ext>
            </a:extLst>
          </p:cNvPr>
          <p:cNvCxnSpPr/>
          <p:nvPr/>
        </p:nvCxnSpPr>
        <p:spPr>
          <a:xfrm flipV="1">
            <a:off x="5335277" y="4372952"/>
            <a:ext cx="835161" cy="32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DB8A774D-3CE5-42B4-827A-5D17411AA731}"/>
              </a:ext>
            </a:extLst>
          </p:cNvPr>
          <p:cNvSpPr txBox="1"/>
          <p:nvPr/>
        </p:nvSpPr>
        <p:spPr>
          <a:xfrm>
            <a:off x="10137517" y="4113338"/>
            <a:ext cx="857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2005,2010-2016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8F9AB5-40DE-4535-8480-6933B6D83056}"/>
              </a:ext>
            </a:extLst>
          </p:cNvPr>
          <p:cNvSpPr txBox="1"/>
          <p:nvPr/>
        </p:nvSpPr>
        <p:spPr>
          <a:xfrm>
            <a:off x="198768" y="2719759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May 1</a:t>
            </a:r>
            <a:r>
              <a:rPr lang="en-US" sz="800" baseline="30000" dirty="0"/>
              <a:t>st</a:t>
            </a:r>
            <a:r>
              <a:rPr lang="en-US" sz="800" dirty="0"/>
              <a:t>, 1983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D15C7C6-88DA-41D3-A68B-F90051225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393" y="2624698"/>
            <a:ext cx="2839232" cy="388314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0F58A0FB-17C0-484A-A933-43A9D317D476}"/>
              </a:ext>
            </a:extLst>
          </p:cNvPr>
          <p:cNvSpPr/>
          <p:nvPr/>
        </p:nvSpPr>
        <p:spPr>
          <a:xfrm>
            <a:off x="4216601" y="2624698"/>
            <a:ext cx="416359" cy="35574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DAD0F48-5BF2-4C17-A936-088BFA09CEB5}"/>
              </a:ext>
            </a:extLst>
          </p:cNvPr>
          <p:cNvSpPr/>
          <p:nvPr/>
        </p:nvSpPr>
        <p:spPr>
          <a:xfrm>
            <a:off x="4645180" y="2618905"/>
            <a:ext cx="416359" cy="35574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FDBB96B-381E-4345-A01A-7483DE6738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746" y="4543991"/>
            <a:ext cx="382119" cy="21398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ADE6CB2B-A36A-45CA-9C7C-918A02A3C05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401" y="4548941"/>
            <a:ext cx="154208" cy="209037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F4FAAA0-12FA-41F9-8CF1-151EB08AFFF0}"/>
              </a:ext>
            </a:extLst>
          </p:cNvPr>
          <p:cNvCxnSpPr/>
          <p:nvPr/>
        </p:nvCxnSpPr>
        <p:spPr>
          <a:xfrm flipH="1" flipV="1">
            <a:off x="5453158" y="4435393"/>
            <a:ext cx="1130522" cy="304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2593F41-BF20-4216-AEAA-2A8D32ECBB58}"/>
              </a:ext>
            </a:extLst>
          </p:cNvPr>
          <p:cNvCxnSpPr/>
          <p:nvPr/>
        </p:nvCxnSpPr>
        <p:spPr>
          <a:xfrm>
            <a:off x="4087700" y="2594038"/>
            <a:ext cx="1247576" cy="345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BCAEB6D-1F58-4408-A9D1-DB846219AFF2}"/>
              </a:ext>
            </a:extLst>
          </p:cNvPr>
          <p:cNvCxnSpPr>
            <a:cxnSpLocks/>
          </p:cNvCxnSpPr>
          <p:nvPr/>
        </p:nvCxnSpPr>
        <p:spPr>
          <a:xfrm>
            <a:off x="7871385" y="3503069"/>
            <a:ext cx="797127" cy="884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CE5DB6FC-34EE-4BC9-83BE-78604F7B58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359" y="1877783"/>
            <a:ext cx="367388" cy="48869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BE5F45AE-4025-42CE-B248-E4E03E46A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150" y="1873136"/>
            <a:ext cx="2839232" cy="388314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6D260FC5-849C-4C1E-A290-801361BC9713}"/>
              </a:ext>
            </a:extLst>
          </p:cNvPr>
          <p:cNvCxnSpPr/>
          <p:nvPr/>
        </p:nvCxnSpPr>
        <p:spPr>
          <a:xfrm flipV="1">
            <a:off x="5197816" y="1706880"/>
            <a:ext cx="1139585" cy="659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07624258-1C69-471F-8949-F0A85FC7D3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700" y="1876359"/>
            <a:ext cx="383909" cy="49788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8B0ABC2C-2A1C-431E-97DE-8D2F0C8D8488}"/>
              </a:ext>
            </a:extLst>
          </p:cNvPr>
          <p:cNvSpPr txBox="1"/>
          <p:nvPr/>
        </p:nvSpPr>
        <p:spPr>
          <a:xfrm>
            <a:off x="4215718" y="2178520"/>
            <a:ext cx="127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Mathew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walkin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574D211-1126-48A7-8A76-45BE398A3A8A}"/>
              </a:ext>
            </a:extLst>
          </p:cNvPr>
          <p:cNvSpPr txBox="1"/>
          <p:nvPr/>
        </p:nvSpPr>
        <p:spPr>
          <a:xfrm>
            <a:off x="2589410" y="1621146"/>
            <a:ext cx="2608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May 1</a:t>
            </a:r>
            <a:r>
              <a:rPr lang="en-US" sz="800" baseline="30000" dirty="0"/>
              <a:t>st</a:t>
            </a:r>
            <a:r>
              <a:rPr lang="en-US" sz="800" dirty="0"/>
              <a:t> 1984 HOMICIDE:SUNSTROKE</a:t>
            </a:r>
            <a:r>
              <a:rPr lang="en-US" sz="800" strike="sngStrike" dirty="0"/>
              <a:t>(birthday cake photo)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AFD4AD2-FBF1-405B-A3E8-B3AE8026E964}"/>
              </a:ext>
            </a:extLst>
          </p:cNvPr>
          <p:cNvSpPr/>
          <p:nvPr/>
        </p:nvSpPr>
        <p:spPr>
          <a:xfrm>
            <a:off x="10368485" y="1496170"/>
            <a:ext cx="1823515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Zyante</a:t>
            </a:r>
            <a:r>
              <a:rPr lang="en-US" dirty="0"/>
              <a:t> Rd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B9DDEC5-37B4-4F00-B0EE-0A16B703B6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32522" y="4736756"/>
            <a:ext cx="652743" cy="36351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F1438D4-AB8B-4195-BD8D-F0B3F4185DC9}"/>
              </a:ext>
            </a:extLst>
          </p:cNvPr>
          <p:cNvSpPr txBox="1"/>
          <p:nvPr/>
        </p:nvSpPr>
        <p:spPr>
          <a:xfrm>
            <a:off x="11553619" y="4573312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CA6BD8EE-24FF-49AC-88BF-442E9287AA74}"/>
              </a:ext>
            </a:extLst>
          </p:cNvPr>
          <p:cNvSpPr/>
          <p:nvPr/>
        </p:nvSpPr>
        <p:spPr>
          <a:xfrm>
            <a:off x="11430188" y="2051469"/>
            <a:ext cx="806631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HOME OWNER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C61E3C7-0420-4DF9-B947-02ED72C0F256}"/>
              </a:ext>
            </a:extLst>
          </p:cNvPr>
          <p:cNvSpPr/>
          <p:nvPr/>
        </p:nvSpPr>
        <p:spPr>
          <a:xfrm>
            <a:off x="11390024" y="1370587"/>
            <a:ext cx="806631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HOME OWNER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E6E70C7-901E-44F9-9125-4CA54D4CA332}"/>
              </a:ext>
            </a:extLst>
          </p:cNvPr>
          <p:cNvCxnSpPr/>
          <p:nvPr/>
        </p:nvCxnSpPr>
        <p:spPr>
          <a:xfrm flipV="1">
            <a:off x="9515094" y="4713001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2FF19F5-F38F-4C5B-B1B1-ACC213468C1B}"/>
              </a:ext>
            </a:extLst>
          </p:cNvPr>
          <p:cNvCxnSpPr/>
          <p:nvPr/>
        </p:nvCxnSpPr>
        <p:spPr>
          <a:xfrm flipV="1">
            <a:off x="9637821" y="2139972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D30F7EE-9D45-4E23-99BA-85EF9E0135AE}"/>
              </a:ext>
            </a:extLst>
          </p:cNvPr>
          <p:cNvCxnSpPr/>
          <p:nvPr/>
        </p:nvCxnSpPr>
        <p:spPr>
          <a:xfrm flipV="1">
            <a:off x="9773971" y="1338986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08469891-F69C-4515-A54A-FAAB9BBB7741}"/>
              </a:ext>
            </a:extLst>
          </p:cNvPr>
          <p:cNvSpPr txBox="1"/>
          <p:nvPr/>
        </p:nvSpPr>
        <p:spPr>
          <a:xfrm>
            <a:off x="7176493" y="2051469"/>
            <a:ext cx="86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(apple)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7097AE3-0AF8-4DBD-8D48-30804394B28F}"/>
              </a:ext>
            </a:extLst>
          </p:cNvPr>
          <p:cNvSpPr txBox="1"/>
          <p:nvPr/>
        </p:nvSpPr>
        <p:spPr>
          <a:xfrm>
            <a:off x="7602697" y="2088409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§Stalking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BA6C3A1-151F-4658-8263-7266C4BC1144}"/>
              </a:ext>
            </a:extLst>
          </p:cNvPr>
          <p:cNvCxnSpPr>
            <a:cxnSpLocks/>
          </p:cNvCxnSpPr>
          <p:nvPr/>
        </p:nvCxnSpPr>
        <p:spPr>
          <a:xfrm flipV="1">
            <a:off x="6028405" y="1859281"/>
            <a:ext cx="461396" cy="32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6190172-5224-4F5A-B105-DFD4FCD48D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452" y="2599856"/>
            <a:ext cx="507752" cy="380324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AD03FD8-D297-4B7A-9445-0E15A60A7BAC}"/>
              </a:ext>
            </a:extLst>
          </p:cNvPr>
          <p:cNvCxnSpPr/>
          <p:nvPr/>
        </p:nvCxnSpPr>
        <p:spPr>
          <a:xfrm flipV="1">
            <a:off x="5061539" y="2594038"/>
            <a:ext cx="966866" cy="418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3399C494-A088-469A-B06B-F37F9ED0E640}"/>
              </a:ext>
            </a:extLst>
          </p:cNvPr>
          <p:cNvSpPr txBox="1"/>
          <p:nvPr/>
        </p:nvSpPr>
        <p:spPr>
          <a:xfrm>
            <a:off x="8073108" y="1337570"/>
            <a:ext cx="2354171" cy="923330"/>
          </a:xfrm>
          <a:prstGeom prst="rect">
            <a:avLst/>
          </a:prstGeom>
          <a:solidFill>
            <a:srgbClr val="FF00FF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IPX.ATOMCLOCK(CPVA)</a:t>
            </a:r>
          </a:p>
          <a:p>
            <a:r>
              <a:rPr lang="en-US" dirty="0"/>
              <a:t>EXECITIVE BRIEFING</a:t>
            </a:r>
          </a:p>
          <a:p>
            <a:r>
              <a:rPr lang="en-US" dirty="0"/>
              <a:t>IBM INC, Daimler AG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19F200E-F5AB-4693-8A3E-C47726045CE3}"/>
              </a:ext>
            </a:extLst>
          </p:cNvPr>
          <p:cNvCxnSpPr/>
          <p:nvPr/>
        </p:nvCxnSpPr>
        <p:spPr>
          <a:xfrm flipV="1">
            <a:off x="8041538" y="1370587"/>
            <a:ext cx="2326947" cy="1223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5BED10D-FDD9-4A1F-AEF3-A75A8F5B5C7B}"/>
              </a:ext>
            </a:extLst>
          </p:cNvPr>
          <p:cNvSpPr/>
          <p:nvPr/>
        </p:nvSpPr>
        <p:spPr>
          <a:xfrm>
            <a:off x="8938133" y="1227323"/>
            <a:ext cx="806631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HOME OWNER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5D873AC-BB66-4D2A-9FE6-E64BDE854237}"/>
              </a:ext>
            </a:extLst>
          </p:cNvPr>
          <p:cNvCxnSpPr/>
          <p:nvPr/>
        </p:nvCxnSpPr>
        <p:spPr>
          <a:xfrm flipV="1">
            <a:off x="8852809" y="1227323"/>
            <a:ext cx="760113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563E04F-26CB-4F85-9D63-06060B9CF891}"/>
              </a:ext>
            </a:extLst>
          </p:cNvPr>
          <p:cNvCxnSpPr>
            <a:stCxn id="108" idx="1"/>
          </p:cNvCxnSpPr>
          <p:nvPr/>
        </p:nvCxnSpPr>
        <p:spPr>
          <a:xfrm flipH="1">
            <a:off x="944485" y="1335045"/>
            <a:ext cx="7993648" cy="37183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A1095A9E-E040-4D1A-8720-4267D53351F9}"/>
              </a:ext>
            </a:extLst>
          </p:cNvPr>
          <p:cNvCxnSpPr>
            <a:cxnSpLocks/>
          </p:cNvCxnSpPr>
          <p:nvPr/>
        </p:nvCxnSpPr>
        <p:spPr>
          <a:xfrm flipH="1">
            <a:off x="6444764" y="1744319"/>
            <a:ext cx="1157933" cy="122439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4623BB6-8829-4DA4-8900-C1E6B0DF5179}"/>
              </a:ext>
            </a:extLst>
          </p:cNvPr>
          <p:cNvSpPr/>
          <p:nvPr/>
        </p:nvSpPr>
        <p:spPr>
          <a:xfrm>
            <a:off x="245254" y="5043326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1981</a:t>
            </a:r>
          </a:p>
          <a:p>
            <a:r>
              <a:rPr lang="en-US" dirty="0"/>
              <a:t>1980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5784F-E1EB-4365-87E2-4F19793EA09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8141" y="5382435"/>
            <a:ext cx="926634" cy="35725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FA86CE5-BA4C-4F3C-BE51-4F70EDD13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70" y="5014725"/>
            <a:ext cx="2839237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54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3655A-D6CC-43B5-8136-216DBC5977BD}"/>
              </a:ext>
            </a:extLst>
          </p:cNvPr>
          <p:cNvSpPr txBox="1"/>
          <p:nvPr/>
        </p:nvSpPr>
        <p:spPr>
          <a:xfrm>
            <a:off x="0" y="6019800"/>
            <a:ext cx="504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9: 000.tw.pns.CPVA</a:t>
            </a:r>
          </a:p>
          <a:p>
            <a:r>
              <a:rPr lang="en-US" dirty="0"/>
              <a:t>	000.tow.pns.mission.church.CPVA</a:t>
            </a:r>
            <a:r>
              <a:rPr lang="en-US" strike="sngStrike" dirty="0"/>
              <a:t> </a:t>
            </a:r>
            <a:r>
              <a:rPr lang="en-US" strike="sngStrike" dirty="0" err="1"/>
              <a:t>im</a:t>
            </a:r>
            <a:r>
              <a:rPr lang="en-US" strike="sngStrike" dirty="0"/>
              <a:t> 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FA5B-8FCA-4A50-BA0C-1EEC98AB0767}"/>
              </a:ext>
            </a:extLst>
          </p:cNvPr>
          <p:cNvSpPr txBox="1"/>
          <p:nvPr/>
        </p:nvSpPr>
        <p:spPr>
          <a:xfrm>
            <a:off x="0" y="5738070"/>
            <a:ext cx="574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MYERS, FORT WORTH, WHITEHOUSE, Sectary of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F7447-B03C-4BA3-9EC0-176B2F5BA110}"/>
              </a:ext>
            </a:extLst>
          </p:cNvPr>
          <p:cNvCxnSpPr>
            <a:cxnSpLocks/>
          </p:cNvCxnSpPr>
          <p:nvPr/>
        </p:nvCxnSpPr>
        <p:spPr>
          <a:xfrm>
            <a:off x="127000" y="6107402"/>
            <a:ext cx="1176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C22007-2E04-446F-A29C-D65316227ED9}"/>
              </a:ext>
            </a:extLst>
          </p:cNvPr>
          <p:cNvSpPr txBox="1"/>
          <p:nvPr/>
        </p:nvSpPr>
        <p:spPr>
          <a:xfrm>
            <a:off x="5747279" y="6019800"/>
            <a:ext cx="31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Deleted files Computer 15 2:00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D0B646-1B9A-4115-A0AE-404F51D6AEDD}"/>
              </a:ext>
            </a:extLst>
          </p:cNvPr>
          <p:cNvSpPr/>
          <p:nvPr/>
        </p:nvSpPr>
        <p:spPr>
          <a:xfrm>
            <a:off x="10274138" y="1494060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N. Branciforte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D7C59-2B29-471E-B4AD-DC2F42B0B729}"/>
              </a:ext>
            </a:extLst>
          </p:cNvPr>
          <p:cNvSpPr/>
          <p:nvPr/>
        </p:nvSpPr>
        <p:spPr>
          <a:xfrm>
            <a:off x="417340" y="15066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1982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91F1FD-1856-4747-9A99-AC2F5571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9" y="1583349"/>
            <a:ext cx="2839237" cy="369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AD0D9-6CBC-4AE0-959F-6CCF86A8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69" y="2040283"/>
            <a:ext cx="4738059" cy="2862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F863BA-B77F-46F0-88CD-D0CE64672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080469"/>
            <a:ext cx="5964044" cy="27974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03F0F0-7484-4F45-987C-21EB48AA93BB}"/>
              </a:ext>
            </a:extLst>
          </p:cNvPr>
          <p:cNvCxnSpPr/>
          <p:nvPr/>
        </p:nvCxnSpPr>
        <p:spPr>
          <a:xfrm flipV="1">
            <a:off x="768096" y="2080469"/>
            <a:ext cx="5596128" cy="1979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0FF7CCB-9947-491F-B9EB-0F03821BDCF5}"/>
              </a:ext>
            </a:extLst>
          </p:cNvPr>
          <p:cNvSpPr txBox="1"/>
          <p:nvPr/>
        </p:nvSpPr>
        <p:spPr>
          <a:xfrm>
            <a:off x="11545600" y="1366272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E2220A-DA90-464D-861E-37835DB2C338}"/>
              </a:ext>
            </a:extLst>
          </p:cNvPr>
          <p:cNvCxnSpPr/>
          <p:nvPr/>
        </p:nvCxnSpPr>
        <p:spPr>
          <a:xfrm flipV="1">
            <a:off x="9765792" y="1494060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721344D-14DF-4F4C-B175-B8147DFB7763}"/>
              </a:ext>
            </a:extLst>
          </p:cNvPr>
          <p:cNvSpPr txBox="1"/>
          <p:nvPr/>
        </p:nvSpPr>
        <p:spPr>
          <a:xfrm>
            <a:off x="149111" y="5307568"/>
            <a:ext cx="237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Sirnese</a:t>
            </a:r>
            <a:r>
              <a:rPr lang="en-US" dirty="0"/>
              <a:t>: 3:04 PM</a:t>
            </a:r>
          </a:p>
        </p:txBody>
      </p:sp>
    </p:spTree>
    <p:extLst>
      <p:ext uri="{BB962C8B-B14F-4D97-AF65-F5344CB8AC3E}">
        <p14:creationId xmlns:p14="http://schemas.microsoft.com/office/powerpoint/2010/main" val="1880910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3655A-D6CC-43B5-8136-216DBC5977BD}"/>
              </a:ext>
            </a:extLst>
          </p:cNvPr>
          <p:cNvSpPr txBox="1"/>
          <p:nvPr/>
        </p:nvSpPr>
        <p:spPr>
          <a:xfrm>
            <a:off x="0" y="6019800"/>
            <a:ext cx="504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9: 000.tw.pns.CPVA</a:t>
            </a:r>
          </a:p>
          <a:p>
            <a:r>
              <a:rPr lang="en-US" dirty="0"/>
              <a:t>	000.tow.pns.mission.church.CPVA</a:t>
            </a:r>
            <a:r>
              <a:rPr lang="en-US" strike="sngStrike" dirty="0"/>
              <a:t> </a:t>
            </a:r>
            <a:r>
              <a:rPr lang="en-US" strike="sngStrike" dirty="0" err="1"/>
              <a:t>im</a:t>
            </a:r>
            <a:r>
              <a:rPr lang="en-US" strike="sngStrike" dirty="0"/>
              <a:t> 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FA5B-8FCA-4A50-BA0C-1EEC98AB0767}"/>
              </a:ext>
            </a:extLst>
          </p:cNvPr>
          <p:cNvSpPr txBox="1"/>
          <p:nvPr/>
        </p:nvSpPr>
        <p:spPr>
          <a:xfrm>
            <a:off x="0" y="5738070"/>
            <a:ext cx="574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MYERS, FORT WORTH, WHITEHOUSE, Sectary of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F7447-B03C-4BA3-9EC0-176B2F5BA110}"/>
              </a:ext>
            </a:extLst>
          </p:cNvPr>
          <p:cNvCxnSpPr>
            <a:cxnSpLocks/>
          </p:cNvCxnSpPr>
          <p:nvPr/>
        </p:nvCxnSpPr>
        <p:spPr>
          <a:xfrm>
            <a:off x="127000" y="6107402"/>
            <a:ext cx="1176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C22007-2E04-446F-A29C-D65316227ED9}"/>
              </a:ext>
            </a:extLst>
          </p:cNvPr>
          <p:cNvSpPr txBox="1"/>
          <p:nvPr/>
        </p:nvSpPr>
        <p:spPr>
          <a:xfrm>
            <a:off x="5747279" y="6019800"/>
            <a:ext cx="31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Deleted files Computer 15 2:00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D0B646-1B9A-4115-A0AE-404F51D6AEDD}"/>
              </a:ext>
            </a:extLst>
          </p:cNvPr>
          <p:cNvSpPr/>
          <p:nvPr/>
        </p:nvSpPr>
        <p:spPr>
          <a:xfrm>
            <a:off x="10274138" y="1494060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N. Branciforte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D7C59-2B29-471E-B4AD-DC2F42B0B729}"/>
              </a:ext>
            </a:extLst>
          </p:cNvPr>
          <p:cNvSpPr/>
          <p:nvPr/>
        </p:nvSpPr>
        <p:spPr>
          <a:xfrm>
            <a:off x="417340" y="15066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1981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91F1FD-1856-4747-9A99-AC2F55715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69" y="1583349"/>
            <a:ext cx="2839237" cy="3693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AD0D9-6CBC-4AE0-959F-6CCF86A89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69" y="2040283"/>
            <a:ext cx="4738059" cy="2862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F863BA-B77F-46F0-88CD-D0CE64672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080469"/>
            <a:ext cx="5964044" cy="279745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03F0F0-7484-4F45-987C-21EB48AA93BB}"/>
              </a:ext>
            </a:extLst>
          </p:cNvPr>
          <p:cNvCxnSpPr/>
          <p:nvPr/>
        </p:nvCxnSpPr>
        <p:spPr>
          <a:xfrm flipV="1">
            <a:off x="768096" y="2080469"/>
            <a:ext cx="5596128" cy="1979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0FF7CCB-9947-491F-B9EB-0F03821BDCF5}"/>
              </a:ext>
            </a:extLst>
          </p:cNvPr>
          <p:cNvSpPr txBox="1"/>
          <p:nvPr/>
        </p:nvSpPr>
        <p:spPr>
          <a:xfrm>
            <a:off x="11545600" y="1366272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E2220A-DA90-464D-861E-37835DB2C338}"/>
              </a:ext>
            </a:extLst>
          </p:cNvPr>
          <p:cNvCxnSpPr/>
          <p:nvPr/>
        </p:nvCxnSpPr>
        <p:spPr>
          <a:xfrm flipV="1">
            <a:off x="9765792" y="1494060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65150C-0C5C-4960-B984-365A4DDEB247}"/>
              </a:ext>
            </a:extLst>
          </p:cNvPr>
          <p:cNvCxnSpPr>
            <a:cxnSpLocks/>
          </p:cNvCxnSpPr>
          <p:nvPr/>
        </p:nvCxnSpPr>
        <p:spPr>
          <a:xfrm flipV="1">
            <a:off x="6473952" y="1494060"/>
            <a:ext cx="3011424" cy="4053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6CB7650-A613-479E-B945-C9CFC3DFB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417" y="4902267"/>
            <a:ext cx="1349735" cy="7648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D4D5A1-E036-4972-A245-0B05F7067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6881" y="4934293"/>
            <a:ext cx="536448" cy="81999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262C1A-AA81-4883-935C-FC725525B476}"/>
              </a:ext>
            </a:extLst>
          </p:cNvPr>
          <p:cNvCxnSpPr/>
          <p:nvPr/>
        </p:nvCxnSpPr>
        <p:spPr>
          <a:xfrm>
            <a:off x="127000" y="5047488"/>
            <a:ext cx="2896616" cy="49987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5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3013369-8425-4206-B9A1-16B606F2D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82" y="2119736"/>
            <a:ext cx="809156" cy="31554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5595409-0811-4E34-A16A-8281AEB0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05" y="2890905"/>
            <a:ext cx="312829" cy="312829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772EA08-7000-4A05-8FDD-4123AA34F5AC}"/>
              </a:ext>
            </a:extLst>
          </p:cNvPr>
          <p:cNvCxnSpPr/>
          <p:nvPr/>
        </p:nvCxnSpPr>
        <p:spPr>
          <a:xfrm>
            <a:off x="5557905" y="2781714"/>
            <a:ext cx="189374" cy="508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3655A-D6CC-43B5-8136-216DBC5977BD}"/>
              </a:ext>
            </a:extLst>
          </p:cNvPr>
          <p:cNvSpPr txBox="1"/>
          <p:nvPr/>
        </p:nvSpPr>
        <p:spPr>
          <a:xfrm>
            <a:off x="0" y="6019800"/>
            <a:ext cx="504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9: 000.tw.pns.CPVA</a:t>
            </a:r>
          </a:p>
          <a:p>
            <a:r>
              <a:rPr lang="en-US" dirty="0"/>
              <a:t>	000.tow.pns.mission.church.CPVA</a:t>
            </a:r>
            <a:r>
              <a:rPr lang="en-US" strike="sngStrike" dirty="0"/>
              <a:t> </a:t>
            </a:r>
            <a:r>
              <a:rPr lang="en-US" strike="sngStrike" dirty="0" err="1"/>
              <a:t>im</a:t>
            </a:r>
            <a:r>
              <a:rPr lang="en-US" strike="sngStrike" dirty="0"/>
              <a:t> 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FA5B-8FCA-4A50-BA0C-1EEC98AB0767}"/>
              </a:ext>
            </a:extLst>
          </p:cNvPr>
          <p:cNvSpPr txBox="1"/>
          <p:nvPr/>
        </p:nvSpPr>
        <p:spPr>
          <a:xfrm>
            <a:off x="0" y="5738070"/>
            <a:ext cx="574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MYERS, FORT WORTH, WHITEHOUSE, Sectary of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F7447-B03C-4BA3-9EC0-176B2F5BA110}"/>
              </a:ext>
            </a:extLst>
          </p:cNvPr>
          <p:cNvCxnSpPr>
            <a:cxnSpLocks/>
          </p:cNvCxnSpPr>
          <p:nvPr/>
        </p:nvCxnSpPr>
        <p:spPr>
          <a:xfrm>
            <a:off x="127000" y="6107402"/>
            <a:ext cx="1176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C22007-2E04-446F-A29C-D65316227ED9}"/>
              </a:ext>
            </a:extLst>
          </p:cNvPr>
          <p:cNvSpPr txBox="1"/>
          <p:nvPr/>
        </p:nvSpPr>
        <p:spPr>
          <a:xfrm>
            <a:off x="5747279" y="6019800"/>
            <a:ext cx="31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Deleted files Computer 15 2:00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D0B646-1B9A-4115-A0AE-404F51D6AEDD}"/>
              </a:ext>
            </a:extLst>
          </p:cNvPr>
          <p:cNvSpPr/>
          <p:nvPr/>
        </p:nvSpPr>
        <p:spPr>
          <a:xfrm>
            <a:off x="10274138" y="1494060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Santa Cruz </a:t>
            </a:r>
            <a:r>
              <a:rPr lang="en-US" dirty="0" err="1"/>
              <a:t>Moutains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D7C59-2B29-471E-B4AD-DC2F42B0B729}"/>
              </a:ext>
            </a:extLst>
          </p:cNvPr>
          <p:cNvSpPr/>
          <p:nvPr/>
        </p:nvSpPr>
        <p:spPr>
          <a:xfrm>
            <a:off x="417340" y="15066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1975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91F1FD-1856-4747-9A99-AC2F55715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69" y="1583349"/>
            <a:ext cx="2839237" cy="36933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E2220A-DA90-464D-861E-37835DB2C338}"/>
              </a:ext>
            </a:extLst>
          </p:cNvPr>
          <p:cNvCxnSpPr/>
          <p:nvPr/>
        </p:nvCxnSpPr>
        <p:spPr>
          <a:xfrm flipV="1">
            <a:off x="9765792" y="1494060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6D1CDE9-114B-41F6-8F20-A3718F402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683" y="2016937"/>
            <a:ext cx="2466975" cy="184785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E34828-2F18-49BE-BCB7-7936CF7AACA9}"/>
              </a:ext>
            </a:extLst>
          </p:cNvPr>
          <p:cNvSpPr txBox="1"/>
          <p:nvPr/>
        </p:nvSpPr>
        <p:spPr>
          <a:xfrm>
            <a:off x="9765792" y="5465265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3:29PM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444F2F-53E9-44BC-A85D-2A85D90073BF}"/>
              </a:ext>
            </a:extLst>
          </p:cNvPr>
          <p:cNvCxnSpPr>
            <a:cxnSpLocks/>
          </p:cNvCxnSpPr>
          <p:nvPr/>
        </p:nvCxnSpPr>
        <p:spPr>
          <a:xfrm flipV="1">
            <a:off x="5287708" y="1995921"/>
            <a:ext cx="2567995" cy="155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36CE283-C819-4BCE-857B-08800D34E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00" y="2516422"/>
            <a:ext cx="773811" cy="7738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15F129-F330-4C34-9069-8999183B3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11" y="2128547"/>
            <a:ext cx="774781" cy="7747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B8D42DD-0554-43B1-A5B9-07A48BD7B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229" y="1958073"/>
            <a:ext cx="823641" cy="823641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F14D621-CAEB-4AE6-B047-5D84CADA64EB}"/>
              </a:ext>
            </a:extLst>
          </p:cNvPr>
          <p:cNvCxnSpPr/>
          <p:nvPr/>
        </p:nvCxnSpPr>
        <p:spPr>
          <a:xfrm flipV="1">
            <a:off x="2940294" y="1907128"/>
            <a:ext cx="1999488" cy="980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2FCCED1-9BB4-4EB2-9BA7-35EC67790EC3}"/>
              </a:ext>
            </a:extLst>
          </p:cNvPr>
          <p:cNvSpPr txBox="1"/>
          <p:nvPr/>
        </p:nvSpPr>
        <p:spPr>
          <a:xfrm>
            <a:off x="4483770" y="2185228"/>
            <a:ext cx="66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FD7E79-96CB-48F5-8891-08C160FC8D02}"/>
              </a:ext>
            </a:extLst>
          </p:cNvPr>
          <p:cNvSpPr txBox="1"/>
          <p:nvPr/>
        </p:nvSpPr>
        <p:spPr>
          <a:xfrm>
            <a:off x="3450504" y="1989336"/>
            <a:ext cx="5741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PAUL SR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1240A-E906-4F97-AD3D-D1E4DE0BA5AB}"/>
              </a:ext>
            </a:extLst>
          </p:cNvPr>
          <p:cNvSpPr/>
          <p:nvPr/>
        </p:nvSpPr>
        <p:spPr>
          <a:xfrm>
            <a:off x="4292754" y="3248124"/>
            <a:ext cx="1378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FORT MYERS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BBF0A52-9C05-4EB4-A8BD-58A3FC30B3F6}"/>
              </a:ext>
            </a:extLst>
          </p:cNvPr>
          <p:cNvCxnSpPr>
            <a:endCxn id="51" idx="3"/>
          </p:cNvCxnSpPr>
          <p:nvPr/>
        </p:nvCxnSpPr>
        <p:spPr>
          <a:xfrm>
            <a:off x="3566011" y="1835933"/>
            <a:ext cx="1578774" cy="533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93CA601-B5FA-400C-9660-5A21C7499A3D}"/>
              </a:ext>
            </a:extLst>
          </p:cNvPr>
          <p:cNvCxnSpPr>
            <a:stCxn id="52" idx="1"/>
            <a:endCxn id="52" idx="3"/>
          </p:cNvCxnSpPr>
          <p:nvPr/>
        </p:nvCxnSpPr>
        <p:spPr>
          <a:xfrm>
            <a:off x="4292754" y="3432790"/>
            <a:ext cx="1378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274531DB-DF44-4BDB-9174-5218ECFCC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6" y="2140762"/>
            <a:ext cx="2857500" cy="16002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14D0C1-BECB-495A-A413-6EE90E520803}"/>
              </a:ext>
            </a:extLst>
          </p:cNvPr>
          <p:cNvCxnSpPr/>
          <p:nvPr/>
        </p:nvCxnSpPr>
        <p:spPr>
          <a:xfrm>
            <a:off x="354930" y="3856854"/>
            <a:ext cx="11516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278B298-C007-404D-A8B5-5AC996F21EF5}"/>
              </a:ext>
            </a:extLst>
          </p:cNvPr>
          <p:cNvCxnSpPr>
            <a:cxnSpLocks/>
          </p:cNvCxnSpPr>
          <p:nvPr/>
        </p:nvCxnSpPr>
        <p:spPr>
          <a:xfrm flipV="1">
            <a:off x="4804814" y="1983457"/>
            <a:ext cx="1671648" cy="1225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40A2CCA3-95A5-4785-9EF0-938E5240A7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1659" y="2008472"/>
            <a:ext cx="2387715" cy="174789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4E95320-B1A6-48FE-8B5E-641AB74A60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8295" y="2016937"/>
            <a:ext cx="917588" cy="96393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ADAE7B6-0F23-4FF3-B87B-45E46626C8A1}"/>
              </a:ext>
            </a:extLst>
          </p:cNvPr>
          <p:cNvSpPr txBox="1"/>
          <p:nvPr/>
        </p:nvSpPr>
        <p:spPr>
          <a:xfrm>
            <a:off x="11545600" y="2911396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Steve </a:t>
            </a:r>
          </a:p>
          <a:p>
            <a:r>
              <a:rPr lang="en-US" sz="800" dirty="0"/>
              <a:t>and Tim 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75857AF-439B-44B6-BFCA-1F7B54EEB7AD}"/>
              </a:ext>
            </a:extLst>
          </p:cNvPr>
          <p:cNvCxnSpPr/>
          <p:nvPr/>
        </p:nvCxnSpPr>
        <p:spPr>
          <a:xfrm flipH="1" flipV="1">
            <a:off x="11082528" y="2040284"/>
            <a:ext cx="1006811" cy="12499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0FF7CCB-9947-491F-B9EB-0F03821BDCF5}"/>
              </a:ext>
            </a:extLst>
          </p:cNvPr>
          <p:cNvSpPr txBox="1"/>
          <p:nvPr/>
        </p:nvSpPr>
        <p:spPr>
          <a:xfrm>
            <a:off x="11489374" y="2029221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BBBDA7B-93F6-4083-B716-FAF8E6D3F486}"/>
              </a:ext>
            </a:extLst>
          </p:cNvPr>
          <p:cNvCxnSpPr/>
          <p:nvPr/>
        </p:nvCxnSpPr>
        <p:spPr>
          <a:xfrm flipV="1">
            <a:off x="11489374" y="1983457"/>
            <a:ext cx="599965" cy="612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A618531-8126-43B9-9C22-F377F4AC8A5D}"/>
              </a:ext>
            </a:extLst>
          </p:cNvPr>
          <p:cNvSpPr/>
          <p:nvPr/>
        </p:nvSpPr>
        <p:spPr>
          <a:xfrm>
            <a:off x="415877" y="1231997"/>
            <a:ext cx="1556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Father: </a:t>
            </a:r>
            <a:r>
              <a:rPr lang="en-US" dirty="0"/>
              <a:t>Age 20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A37AB6-ECB4-4F10-B8DB-04ACAC6A80CA}"/>
              </a:ext>
            </a:extLst>
          </p:cNvPr>
          <p:cNvSpPr txBox="1"/>
          <p:nvPr/>
        </p:nvSpPr>
        <p:spPr>
          <a:xfrm>
            <a:off x="9765792" y="5086458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3:46PM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F43C027-578A-4BB0-B52E-F4DCC75010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6" y="4014720"/>
            <a:ext cx="794516" cy="129108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654E6B8-1DAA-4992-BDF5-65ED8BE78E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18" y="4058546"/>
            <a:ext cx="809156" cy="1247263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A4DB4E8-6B94-4DD7-9323-3BA2FC4D6C5F}"/>
              </a:ext>
            </a:extLst>
          </p:cNvPr>
          <p:cNvCxnSpPr/>
          <p:nvPr/>
        </p:nvCxnSpPr>
        <p:spPr>
          <a:xfrm flipV="1">
            <a:off x="5335746" y="2515014"/>
            <a:ext cx="2357081" cy="1101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CABD501-B2CA-45D5-BBAC-F500539B62B3}"/>
              </a:ext>
            </a:extLst>
          </p:cNvPr>
          <p:cNvCxnSpPr>
            <a:cxnSpLocks/>
          </p:cNvCxnSpPr>
          <p:nvPr/>
        </p:nvCxnSpPr>
        <p:spPr>
          <a:xfrm flipV="1">
            <a:off x="7494179" y="1952681"/>
            <a:ext cx="1671648" cy="1225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27F5B02-F2F3-4791-B6C0-B609AE398741}"/>
              </a:ext>
            </a:extLst>
          </p:cNvPr>
          <p:cNvSpPr/>
          <p:nvPr/>
        </p:nvSpPr>
        <p:spPr>
          <a:xfrm>
            <a:off x="3450284" y="2037422"/>
            <a:ext cx="8722290" cy="1701376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D5F16D9-9313-447D-9415-A14524261A4F}"/>
              </a:ext>
            </a:extLst>
          </p:cNvPr>
          <p:cNvCxnSpPr/>
          <p:nvPr/>
        </p:nvCxnSpPr>
        <p:spPr>
          <a:xfrm>
            <a:off x="272996" y="5465265"/>
            <a:ext cx="11516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65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94">
            <a:extLst>
              <a:ext uri="{FF2B5EF4-FFF2-40B4-BE49-F238E27FC236}">
                <a16:creationId xmlns:a16="http://schemas.microsoft.com/office/drawing/2014/main" id="{33013369-8425-4206-B9A1-16B606F2D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382" y="2119736"/>
            <a:ext cx="809156" cy="31554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5595409-0811-4E34-A16A-8281AEB07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05" y="2890905"/>
            <a:ext cx="312829" cy="312829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772EA08-7000-4A05-8FDD-4123AA34F5AC}"/>
              </a:ext>
            </a:extLst>
          </p:cNvPr>
          <p:cNvCxnSpPr/>
          <p:nvPr/>
        </p:nvCxnSpPr>
        <p:spPr>
          <a:xfrm>
            <a:off x="5557905" y="2781714"/>
            <a:ext cx="189374" cy="508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3655A-D6CC-43B5-8136-216DBC5977BD}"/>
              </a:ext>
            </a:extLst>
          </p:cNvPr>
          <p:cNvSpPr txBox="1"/>
          <p:nvPr/>
        </p:nvSpPr>
        <p:spPr>
          <a:xfrm>
            <a:off x="0" y="6019800"/>
            <a:ext cx="504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9: 000.tw.pns.CPVA</a:t>
            </a:r>
          </a:p>
          <a:p>
            <a:r>
              <a:rPr lang="en-US" dirty="0"/>
              <a:t>	000.tow.pns.mission.church.CPVA</a:t>
            </a:r>
            <a:r>
              <a:rPr lang="en-US" strike="sngStrike" dirty="0"/>
              <a:t> </a:t>
            </a:r>
            <a:r>
              <a:rPr lang="en-US" strike="sngStrike" dirty="0" err="1"/>
              <a:t>im</a:t>
            </a:r>
            <a:r>
              <a:rPr lang="en-US" strike="sngStrike" dirty="0"/>
              <a:t> 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FA5B-8FCA-4A50-BA0C-1EEC98AB0767}"/>
              </a:ext>
            </a:extLst>
          </p:cNvPr>
          <p:cNvSpPr txBox="1"/>
          <p:nvPr/>
        </p:nvSpPr>
        <p:spPr>
          <a:xfrm>
            <a:off x="0" y="5738070"/>
            <a:ext cx="574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MYERS, FORT WORTH, WHITEHOUSE, Sectary of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F7447-B03C-4BA3-9EC0-176B2F5BA110}"/>
              </a:ext>
            </a:extLst>
          </p:cNvPr>
          <p:cNvCxnSpPr>
            <a:cxnSpLocks/>
          </p:cNvCxnSpPr>
          <p:nvPr/>
        </p:nvCxnSpPr>
        <p:spPr>
          <a:xfrm>
            <a:off x="127000" y="6107402"/>
            <a:ext cx="1176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C22007-2E04-446F-A29C-D65316227ED9}"/>
              </a:ext>
            </a:extLst>
          </p:cNvPr>
          <p:cNvSpPr txBox="1"/>
          <p:nvPr/>
        </p:nvSpPr>
        <p:spPr>
          <a:xfrm>
            <a:off x="5747279" y="6019800"/>
            <a:ext cx="31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Deleted files Computer 15 2:00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D0B646-1B9A-4115-A0AE-404F51D6AEDD}"/>
              </a:ext>
            </a:extLst>
          </p:cNvPr>
          <p:cNvSpPr/>
          <p:nvPr/>
        </p:nvSpPr>
        <p:spPr>
          <a:xfrm>
            <a:off x="10274138" y="1494060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Newark Cherryland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D7C59-2B29-471E-B4AD-DC2F42B0B729}"/>
              </a:ext>
            </a:extLst>
          </p:cNvPr>
          <p:cNvSpPr/>
          <p:nvPr/>
        </p:nvSpPr>
        <p:spPr>
          <a:xfrm>
            <a:off x="417340" y="15066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1975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91F1FD-1856-4747-9A99-AC2F55715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969" y="1583349"/>
            <a:ext cx="2839237" cy="36933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E2220A-DA90-464D-861E-37835DB2C338}"/>
              </a:ext>
            </a:extLst>
          </p:cNvPr>
          <p:cNvCxnSpPr/>
          <p:nvPr/>
        </p:nvCxnSpPr>
        <p:spPr>
          <a:xfrm flipV="1">
            <a:off x="9765792" y="1494060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6D1CDE9-114B-41F6-8F20-A3718F402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683" y="2016937"/>
            <a:ext cx="2466975" cy="184785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EE34828-2F18-49BE-BCB7-7936CF7AACA9}"/>
              </a:ext>
            </a:extLst>
          </p:cNvPr>
          <p:cNvSpPr txBox="1"/>
          <p:nvPr/>
        </p:nvSpPr>
        <p:spPr>
          <a:xfrm>
            <a:off x="9765792" y="5465265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3:29PM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E444F2F-53E9-44BC-A85D-2A85D90073BF}"/>
              </a:ext>
            </a:extLst>
          </p:cNvPr>
          <p:cNvCxnSpPr>
            <a:cxnSpLocks/>
          </p:cNvCxnSpPr>
          <p:nvPr/>
        </p:nvCxnSpPr>
        <p:spPr>
          <a:xfrm flipV="1">
            <a:off x="5287708" y="1995921"/>
            <a:ext cx="2567995" cy="155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A36CE283-C819-4BCE-857B-08800D34EE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00" y="2516422"/>
            <a:ext cx="773811" cy="77381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A15F129-F330-4C34-9069-8999183B3D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11" y="2128547"/>
            <a:ext cx="774781" cy="77478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B8D42DD-0554-43B1-A5B9-07A48BD7B3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229" y="1958073"/>
            <a:ext cx="823641" cy="823641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F14D621-CAEB-4AE6-B047-5D84CADA64EB}"/>
              </a:ext>
            </a:extLst>
          </p:cNvPr>
          <p:cNvCxnSpPr/>
          <p:nvPr/>
        </p:nvCxnSpPr>
        <p:spPr>
          <a:xfrm flipV="1">
            <a:off x="2940294" y="1907128"/>
            <a:ext cx="1999488" cy="980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2FCCED1-9BB4-4EB2-9BA7-35EC67790EC3}"/>
              </a:ext>
            </a:extLst>
          </p:cNvPr>
          <p:cNvSpPr txBox="1"/>
          <p:nvPr/>
        </p:nvSpPr>
        <p:spPr>
          <a:xfrm>
            <a:off x="4483770" y="2185228"/>
            <a:ext cx="66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EFD7E79-96CB-48F5-8891-08C160FC8D02}"/>
              </a:ext>
            </a:extLst>
          </p:cNvPr>
          <p:cNvSpPr txBox="1"/>
          <p:nvPr/>
        </p:nvSpPr>
        <p:spPr>
          <a:xfrm>
            <a:off x="3450504" y="1989336"/>
            <a:ext cx="5741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PAUL SR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E81240A-E906-4F97-AD3D-D1E4DE0BA5AB}"/>
              </a:ext>
            </a:extLst>
          </p:cNvPr>
          <p:cNvSpPr/>
          <p:nvPr/>
        </p:nvSpPr>
        <p:spPr>
          <a:xfrm>
            <a:off x="4292754" y="3248124"/>
            <a:ext cx="1378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FORT MYERS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BBF0A52-9C05-4EB4-A8BD-58A3FC30B3F6}"/>
              </a:ext>
            </a:extLst>
          </p:cNvPr>
          <p:cNvCxnSpPr>
            <a:endCxn id="51" idx="3"/>
          </p:cNvCxnSpPr>
          <p:nvPr/>
        </p:nvCxnSpPr>
        <p:spPr>
          <a:xfrm>
            <a:off x="3566011" y="1835933"/>
            <a:ext cx="1578774" cy="533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93CA601-B5FA-400C-9660-5A21C7499A3D}"/>
              </a:ext>
            </a:extLst>
          </p:cNvPr>
          <p:cNvCxnSpPr>
            <a:stCxn id="52" idx="1"/>
            <a:endCxn id="52" idx="3"/>
          </p:cNvCxnSpPr>
          <p:nvPr/>
        </p:nvCxnSpPr>
        <p:spPr>
          <a:xfrm>
            <a:off x="4292754" y="3432790"/>
            <a:ext cx="1378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274531DB-DF44-4BDB-9174-5218ECFCC7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6" y="2140762"/>
            <a:ext cx="2857500" cy="16002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314D0C1-BECB-495A-A413-6EE90E520803}"/>
              </a:ext>
            </a:extLst>
          </p:cNvPr>
          <p:cNvCxnSpPr/>
          <p:nvPr/>
        </p:nvCxnSpPr>
        <p:spPr>
          <a:xfrm>
            <a:off x="354930" y="3856854"/>
            <a:ext cx="11516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278B298-C007-404D-A8B5-5AC996F21EF5}"/>
              </a:ext>
            </a:extLst>
          </p:cNvPr>
          <p:cNvCxnSpPr>
            <a:cxnSpLocks/>
          </p:cNvCxnSpPr>
          <p:nvPr/>
        </p:nvCxnSpPr>
        <p:spPr>
          <a:xfrm flipV="1">
            <a:off x="4804814" y="1983457"/>
            <a:ext cx="1671648" cy="1225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40A2CCA3-95A5-4785-9EF0-938E5240A7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01659" y="2008472"/>
            <a:ext cx="2387715" cy="174789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4E95320-B1A6-48FE-8B5E-641AB74A60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8295" y="2016937"/>
            <a:ext cx="917588" cy="963931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ADAE7B6-0F23-4FF3-B87B-45E46626C8A1}"/>
              </a:ext>
            </a:extLst>
          </p:cNvPr>
          <p:cNvSpPr txBox="1"/>
          <p:nvPr/>
        </p:nvSpPr>
        <p:spPr>
          <a:xfrm>
            <a:off x="11545600" y="2911396"/>
            <a:ext cx="543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Steve </a:t>
            </a:r>
          </a:p>
          <a:p>
            <a:r>
              <a:rPr lang="en-US" sz="800" dirty="0"/>
              <a:t>and Tim 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75857AF-439B-44B6-BFCA-1F7B54EEB7AD}"/>
              </a:ext>
            </a:extLst>
          </p:cNvPr>
          <p:cNvCxnSpPr/>
          <p:nvPr/>
        </p:nvCxnSpPr>
        <p:spPr>
          <a:xfrm flipH="1" flipV="1">
            <a:off x="11082528" y="2040284"/>
            <a:ext cx="1006811" cy="12499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0FF7CCB-9947-491F-B9EB-0F03821BDCF5}"/>
              </a:ext>
            </a:extLst>
          </p:cNvPr>
          <p:cNvSpPr txBox="1"/>
          <p:nvPr/>
        </p:nvSpPr>
        <p:spPr>
          <a:xfrm>
            <a:off x="11489374" y="2029221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BBBDA7B-93F6-4083-B716-FAF8E6D3F486}"/>
              </a:ext>
            </a:extLst>
          </p:cNvPr>
          <p:cNvCxnSpPr/>
          <p:nvPr/>
        </p:nvCxnSpPr>
        <p:spPr>
          <a:xfrm flipV="1">
            <a:off x="11489374" y="1983457"/>
            <a:ext cx="599965" cy="612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A618531-8126-43B9-9C22-F377F4AC8A5D}"/>
              </a:ext>
            </a:extLst>
          </p:cNvPr>
          <p:cNvSpPr/>
          <p:nvPr/>
        </p:nvSpPr>
        <p:spPr>
          <a:xfrm>
            <a:off x="415877" y="1231997"/>
            <a:ext cx="1556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Father: </a:t>
            </a:r>
            <a:r>
              <a:rPr lang="en-US" dirty="0"/>
              <a:t>Age 18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A37AB6-ECB4-4F10-B8DB-04ACAC6A80CA}"/>
              </a:ext>
            </a:extLst>
          </p:cNvPr>
          <p:cNvSpPr txBox="1"/>
          <p:nvPr/>
        </p:nvSpPr>
        <p:spPr>
          <a:xfrm>
            <a:off x="9765792" y="5086458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3:46PM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F43C027-578A-4BB0-B52E-F4DCC75010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6" y="4014720"/>
            <a:ext cx="794516" cy="129108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0654E6B8-1DAA-4992-BDF5-65ED8BE78E0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18" y="4058546"/>
            <a:ext cx="809156" cy="1247263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A4DB4E8-6B94-4DD7-9323-3BA2FC4D6C5F}"/>
              </a:ext>
            </a:extLst>
          </p:cNvPr>
          <p:cNvCxnSpPr/>
          <p:nvPr/>
        </p:nvCxnSpPr>
        <p:spPr>
          <a:xfrm flipV="1">
            <a:off x="5335746" y="2515014"/>
            <a:ext cx="2357081" cy="1101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DCABD501-B2CA-45D5-BBAC-F500539B62B3}"/>
              </a:ext>
            </a:extLst>
          </p:cNvPr>
          <p:cNvCxnSpPr>
            <a:cxnSpLocks/>
          </p:cNvCxnSpPr>
          <p:nvPr/>
        </p:nvCxnSpPr>
        <p:spPr>
          <a:xfrm flipV="1">
            <a:off x="7494179" y="1952681"/>
            <a:ext cx="1671648" cy="1225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27F5B02-F2F3-4791-B6C0-B609AE398741}"/>
              </a:ext>
            </a:extLst>
          </p:cNvPr>
          <p:cNvSpPr/>
          <p:nvPr/>
        </p:nvSpPr>
        <p:spPr>
          <a:xfrm>
            <a:off x="3330398" y="2049885"/>
            <a:ext cx="8722290" cy="1701376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JFK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D5F16D9-9313-447D-9415-A14524261A4F}"/>
              </a:ext>
            </a:extLst>
          </p:cNvPr>
          <p:cNvCxnSpPr/>
          <p:nvPr/>
        </p:nvCxnSpPr>
        <p:spPr>
          <a:xfrm>
            <a:off x="272996" y="5465265"/>
            <a:ext cx="11516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B6A44FC-48FF-4BFA-BAE6-FCEF26B99B0D}"/>
              </a:ext>
            </a:extLst>
          </p:cNvPr>
          <p:cNvSpPr txBox="1"/>
          <p:nvPr/>
        </p:nvSpPr>
        <p:spPr>
          <a:xfrm>
            <a:off x="3450415" y="3346889"/>
            <a:ext cx="2307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KING.JFK(Bruce)</a:t>
            </a:r>
          </a:p>
          <a:p>
            <a:r>
              <a:rPr lang="en-US" sz="1000" dirty="0"/>
              <a:t>AUSCHIWTZ(</a:t>
            </a:r>
            <a:r>
              <a:rPr lang="en-US" sz="1000" strike="sngStrike" dirty="0"/>
              <a:t>Schulz</a:t>
            </a:r>
            <a:r>
              <a:rPr lang="en-US" sz="1000" dirty="0"/>
              <a:t>,§</a:t>
            </a:r>
            <a:r>
              <a:rPr lang="en-US" sz="1000" dirty="0" err="1"/>
              <a:t>ProschtGWT</a:t>
            </a:r>
            <a:r>
              <a:rPr lang="en-US" sz="1000" dirty="0"/>
              <a:t>(</a:t>
            </a:r>
            <a:r>
              <a:rPr lang="en-US" sz="1000" strike="sngStrike" dirty="0" err="1"/>
              <a:t>laura</a:t>
            </a:r>
            <a:r>
              <a:rPr lang="en-US" sz="1000" strike="sngStrike" dirty="0"/>
              <a:t>)</a:t>
            </a:r>
            <a:r>
              <a:rPr lang="en-US" sz="1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02001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C97743D4-0F94-45A5-BC60-99B22E4D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751" y="2251696"/>
            <a:ext cx="1047619" cy="3523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3655A-D6CC-43B5-8136-216DBC5977BD}"/>
              </a:ext>
            </a:extLst>
          </p:cNvPr>
          <p:cNvSpPr txBox="1"/>
          <p:nvPr/>
        </p:nvSpPr>
        <p:spPr>
          <a:xfrm>
            <a:off x="0" y="6019800"/>
            <a:ext cx="504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9: 000.tw.pns.CPVA</a:t>
            </a:r>
          </a:p>
          <a:p>
            <a:r>
              <a:rPr lang="en-US" dirty="0"/>
              <a:t>	000.tow.pns.mission.church.CPVA</a:t>
            </a:r>
            <a:r>
              <a:rPr lang="en-US" strike="sngStrike" dirty="0"/>
              <a:t> </a:t>
            </a:r>
            <a:r>
              <a:rPr lang="en-US" strike="sngStrike" dirty="0" err="1"/>
              <a:t>im</a:t>
            </a:r>
            <a:r>
              <a:rPr lang="en-US" strike="sngStrike" dirty="0"/>
              <a:t> 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FA5B-8FCA-4A50-BA0C-1EEC98AB0767}"/>
              </a:ext>
            </a:extLst>
          </p:cNvPr>
          <p:cNvSpPr txBox="1"/>
          <p:nvPr/>
        </p:nvSpPr>
        <p:spPr>
          <a:xfrm>
            <a:off x="0" y="5738070"/>
            <a:ext cx="574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MYERS, FORT WORTH, WHITEHOUSE, Sectary of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F7447-B03C-4BA3-9EC0-176B2F5BA110}"/>
              </a:ext>
            </a:extLst>
          </p:cNvPr>
          <p:cNvCxnSpPr>
            <a:cxnSpLocks/>
          </p:cNvCxnSpPr>
          <p:nvPr/>
        </p:nvCxnSpPr>
        <p:spPr>
          <a:xfrm>
            <a:off x="127000" y="6107402"/>
            <a:ext cx="1176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3C22007-2E04-446F-A29C-D65316227ED9}"/>
              </a:ext>
            </a:extLst>
          </p:cNvPr>
          <p:cNvSpPr txBox="1"/>
          <p:nvPr/>
        </p:nvSpPr>
        <p:spPr>
          <a:xfrm>
            <a:off x="5358536" y="6404679"/>
            <a:ext cx="3105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Deleted files Computer 15 2:00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D0B646-1B9A-4115-A0AE-404F51D6AEDD}"/>
              </a:ext>
            </a:extLst>
          </p:cNvPr>
          <p:cNvSpPr/>
          <p:nvPr/>
        </p:nvSpPr>
        <p:spPr>
          <a:xfrm>
            <a:off x="10274138" y="1494060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D7C59-2B29-471E-B4AD-DC2F42B0B729}"/>
              </a:ext>
            </a:extLst>
          </p:cNvPr>
          <p:cNvSpPr/>
          <p:nvPr/>
        </p:nvSpPr>
        <p:spPr>
          <a:xfrm>
            <a:off x="417340" y="15066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1978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91F1FD-1856-4747-9A99-AC2F55715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969" y="1583349"/>
            <a:ext cx="2839237" cy="36933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0FF7CCB-9947-491F-B9EB-0F03821BDCF5}"/>
              </a:ext>
            </a:extLst>
          </p:cNvPr>
          <p:cNvSpPr txBox="1"/>
          <p:nvPr/>
        </p:nvSpPr>
        <p:spPr>
          <a:xfrm>
            <a:off x="11545600" y="1366272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E2220A-DA90-464D-861E-37835DB2C338}"/>
              </a:ext>
            </a:extLst>
          </p:cNvPr>
          <p:cNvCxnSpPr/>
          <p:nvPr/>
        </p:nvCxnSpPr>
        <p:spPr>
          <a:xfrm flipV="1">
            <a:off x="9765792" y="1494060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814C394-CDCF-4FD5-B59C-0976F998F9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938" y="2602652"/>
            <a:ext cx="2839237" cy="158997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4201DD2-29C7-42B9-9B10-0569CA125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952" y="2602652"/>
            <a:ext cx="1481225" cy="15011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CA59D6D-4C99-479C-9166-4D120196A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545" y="2579806"/>
            <a:ext cx="1635664" cy="16356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D52CD87-30F3-4D47-AAD8-618C550883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579" y="2547118"/>
            <a:ext cx="2472756" cy="1645507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413EF5-791E-4AD7-8685-C467523CFC38}"/>
              </a:ext>
            </a:extLst>
          </p:cNvPr>
          <p:cNvCxnSpPr/>
          <p:nvPr/>
        </p:nvCxnSpPr>
        <p:spPr>
          <a:xfrm flipV="1">
            <a:off x="4852416" y="2292096"/>
            <a:ext cx="2048256" cy="2194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00CEE46-4BDE-4806-A658-2CAFC6517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70" y="2490161"/>
            <a:ext cx="1689302" cy="18149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2B14948-6EAF-429B-953F-CE7877634A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7" y="2517206"/>
            <a:ext cx="1762820" cy="176282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B958AE0-B46A-4143-B46B-23B5F8B07F8F}"/>
              </a:ext>
            </a:extLst>
          </p:cNvPr>
          <p:cNvCxnSpPr/>
          <p:nvPr/>
        </p:nvCxnSpPr>
        <p:spPr>
          <a:xfrm flipV="1">
            <a:off x="7522396" y="2350913"/>
            <a:ext cx="2048256" cy="2194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FDDDE16-FFE0-40EF-A266-F66AC6FB754D}"/>
              </a:ext>
            </a:extLst>
          </p:cNvPr>
          <p:cNvCxnSpPr/>
          <p:nvPr/>
        </p:nvCxnSpPr>
        <p:spPr>
          <a:xfrm flipV="1">
            <a:off x="8954230" y="2350913"/>
            <a:ext cx="2048256" cy="2194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0F50DB-2490-4A39-B49D-C4EE006D6316}"/>
              </a:ext>
            </a:extLst>
          </p:cNvPr>
          <p:cNvSpPr txBox="1"/>
          <p:nvPr/>
        </p:nvSpPr>
        <p:spPr>
          <a:xfrm>
            <a:off x="522156" y="1981581"/>
            <a:ext cx="4782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SQ.CHECKPONT CHARLIE: MATHEW(ACCOUTING)</a:t>
            </a:r>
          </a:p>
          <a:p>
            <a:r>
              <a:rPr lang="en-US" dirty="0"/>
              <a:t>		           MARK(TURKEY)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C4EE9C-521A-4CB9-AAB7-ADCDA6A85107}"/>
              </a:ext>
            </a:extLst>
          </p:cNvPr>
          <p:cNvSpPr/>
          <p:nvPr/>
        </p:nvSpPr>
        <p:spPr>
          <a:xfrm>
            <a:off x="4963938" y="1291974"/>
            <a:ext cx="22511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ACCOUTING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758DED-5BB6-4901-BAF6-202E7EE97719}"/>
              </a:ext>
            </a:extLst>
          </p:cNvPr>
          <p:cNvCxnSpPr/>
          <p:nvPr/>
        </p:nvCxnSpPr>
        <p:spPr>
          <a:xfrm flipV="1">
            <a:off x="5571744" y="1494060"/>
            <a:ext cx="1097280" cy="273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ED16E61-8F18-4F13-85A4-2D66F80B0C49}"/>
              </a:ext>
            </a:extLst>
          </p:cNvPr>
          <p:cNvCxnSpPr/>
          <p:nvPr/>
        </p:nvCxnSpPr>
        <p:spPr>
          <a:xfrm flipV="1">
            <a:off x="4425696" y="4215470"/>
            <a:ext cx="2913888" cy="941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22017E8-7939-4519-A1A8-3B1A2D635E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060" y="4265608"/>
            <a:ext cx="1835170" cy="137460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C7F2AA7-85E3-496A-8355-64F4C1914CEF}"/>
              </a:ext>
            </a:extLst>
          </p:cNvPr>
          <p:cNvCxnSpPr/>
          <p:nvPr/>
        </p:nvCxnSpPr>
        <p:spPr>
          <a:xfrm flipV="1">
            <a:off x="7119060" y="4103804"/>
            <a:ext cx="2305356" cy="1713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6554998-6FFF-47CC-A347-6205CAB01D53}"/>
              </a:ext>
            </a:extLst>
          </p:cNvPr>
          <p:cNvSpPr txBox="1"/>
          <p:nvPr/>
        </p:nvSpPr>
        <p:spPr>
          <a:xfrm>
            <a:off x="4434117" y="2171631"/>
            <a:ext cx="2234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Supsciaoul:lelse;stanat</a:t>
            </a:r>
            <a:r>
              <a:rPr lang="en-US" sz="800" strike="sngStrike" dirty="0"/>
              <a:t> row !Cupertino </a:t>
            </a:r>
            <a:r>
              <a:rPr lang="en-US" sz="800" strike="sngStrike" dirty="0" err="1"/>
              <a:t>acoutiong</a:t>
            </a:r>
            <a:endParaRPr lang="en-US" sz="800" strike="sngStrike" dirty="0"/>
          </a:p>
          <a:p>
            <a:r>
              <a:rPr lang="en-US" sz="800" strike="sngStrike" dirty="0"/>
              <a:t>KPMPG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C597B34-2C2C-433B-AF81-C0A025E7D51A}"/>
              </a:ext>
            </a:extLst>
          </p:cNvPr>
          <p:cNvSpPr txBox="1"/>
          <p:nvPr/>
        </p:nvSpPr>
        <p:spPr>
          <a:xfrm>
            <a:off x="9765792" y="163103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F79F4B-36C2-4915-8699-B1B1A1B9BF53}"/>
              </a:ext>
            </a:extLst>
          </p:cNvPr>
          <p:cNvSpPr txBox="1"/>
          <p:nvPr/>
        </p:nvSpPr>
        <p:spPr>
          <a:xfrm>
            <a:off x="441981" y="1247837"/>
            <a:ext cx="1670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Mother: </a:t>
            </a:r>
            <a:r>
              <a:rPr lang="en-US" dirty="0"/>
              <a:t>Age 23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31E9808-8E7C-4C86-B6A3-A151EA9DEF8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64" y="4276724"/>
            <a:ext cx="2048256" cy="136302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03BEE88-EF3D-4C75-AADD-1F679518435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7126" y="4262393"/>
            <a:ext cx="3325548" cy="13735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0B27BA-1EE9-4FAE-BC0C-00F3996487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55" y="4265608"/>
            <a:ext cx="2048256" cy="1363021"/>
          </a:xfrm>
          <a:prstGeom prst="rect">
            <a:avLst/>
          </a:prstGeom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8B9E3CBF-A1E6-44D5-8ABD-74CA6B4F3340}"/>
              </a:ext>
            </a:extLst>
          </p:cNvPr>
          <p:cNvCxnSpPr/>
          <p:nvPr/>
        </p:nvCxnSpPr>
        <p:spPr>
          <a:xfrm flipH="1" flipV="1">
            <a:off x="127000" y="4486656"/>
            <a:ext cx="9570579" cy="119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2B13DDB-B536-48A7-B59B-7DE360266759}"/>
              </a:ext>
            </a:extLst>
          </p:cNvPr>
          <p:cNvSpPr/>
          <p:nvPr/>
        </p:nvSpPr>
        <p:spPr>
          <a:xfrm>
            <a:off x="202515" y="4164974"/>
            <a:ext cx="9091641" cy="154062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CE50E53-BC4D-49AF-81E3-D0F367E9C975}"/>
              </a:ext>
            </a:extLst>
          </p:cNvPr>
          <p:cNvSpPr/>
          <p:nvPr/>
        </p:nvSpPr>
        <p:spPr>
          <a:xfrm>
            <a:off x="4919132" y="2468602"/>
            <a:ext cx="7206397" cy="169329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B7785CA-3D7B-465A-9C9D-2A378C0FEF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5562" y="4305115"/>
            <a:ext cx="1603984" cy="141150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7DA2EFE-8DCE-42D3-930C-3DAAA41D3440}"/>
              </a:ext>
            </a:extLst>
          </p:cNvPr>
          <p:cNvSpPr/>
          <p:nvPr/>
        </p:nvSpPr>
        <p:spPr>
          <a:xfrm>
            <a:off x="9277780" y="4318028"/>
            <a:ext cx="1956981" cy="145937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BDB1A8C-CD13-4927-8BF9-53FACFFA1E74}"/>
              </a:ext>
            </a:extLst>
          </p:cNvPr>
          <p:cNvCxnSpPr/>
          <p:nvPr/>
        </p:nvCxnSpPr>
        <p:spPr>
          <a:xfrm>
            <a:off x="5358536" y="2865120"/>
            <a:ext cx="2163860" cy="1439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4A131A6-DB6F-464D-9AD9-A843514097E3}"/>
              </a:ext>
            </a:extLst>
          </p:cNvPr>
          <p:cNvCxnSpPr/>
          <p:nvPr/>
        </p:nvCxnSpPr>
        <p:spPr>
          <a:xfrm>
            <a:off x="9568209" y="4545473"/>
            <a:ext cx="914021" cy="611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018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C4524C85-4F3E-4BC3-B8B6-890CB85A6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05" y="2569437"/>
            <a:ext cx="124265" cy="15815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269C545-CBDC-4B17-A33B-9AEF24860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906" y="5051534"/>
            <a:ext cx="3325548" cy="137359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3D0B646-1B9A-4115-A0AE-404F51D6AEDD}"/>
              </a:ext>
            </a:extLst>
          </p:cNvPr>
          <p:cNvSpPr/>
          <p:nvPr/>
        </p:nvSpPr>
        <p:spPr>
          <a:xfrm>
            <a:off x="10274138" y="1494060"/>
            <a:ext cx="1917862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 Ave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D7C59-2B29-471E-B4AD-DC2F42B0B729}"/>
              </a:ext>
            </a:extLst>
          </p:cNvPr>
          <p:cNvSpPr/>
          <p:nvPr/>
        </p:nvSpPr>
        <p:spPr>
          <a:xfrm>
            <a:off x="417340" y="15066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1979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91F1FD-1856-4747-9A99-AC2F55715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234" y="1583349"/>
            <a:ext cx="2839237" cy="36933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0FF7CCB-9947-491F-B9EB-0F03821BDCF5}"/>
              </a:ext>
            </a:extLst>
          </p:cNvPr>
          <p:cNvSpPr txBox="1"/>
          <p:nvPr/>
        </p:nvSpPr>
        <p:spPr>
          <a:xfrm>
            <a:off x="11540459" y="1302620"/>
            <a:ext cx="6832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RENT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E2220A-DA90-464D-861E-37835DB2C338}"/>
              </a:ext>
            </a:extLst>
          </p:cNvPr>
          <p:cNvCxnSpPr/>
          <p:nvPr/>
        </p:nvCxnSpPr>
        <p:spPr>
          <a:xfrm flipV="1">
            <a:off x="9765792" y="1494060"/>
            <a:ext cx="2633472" cy="458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178F8A1-82E8-4745-A0C9-55076F3DD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415" y="2842491"/>
            <a:ext cx="5086350" cy="214312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CBB908F-D051-4CE6-BBFA-54EF5B21E15F}"/>
              </a:ext>
            </a:extLst>
          </p:cNvPr>
          <p:cNvSpPr/>
          <p:nvPr/>
        </p:nvSpPr>
        <p:spPr>
          <a:xfrm>
            <a:off x="4529886" y="4215806"/>
            <a:ext cx="1438656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36635F5-B32C-4B40-A3B5-FB1E21F09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920" y="2850688"/>
            <a:ext cx="5086350" cy="21431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701C3FC-4CBC-46AE-ADCF-03C1CA7407E1}"/>
              </a:ext>
            </a:extLst>
          </p:cNvPr>
          <p:cNvSpPr/>
          <p:nvPr/>
        </p:nvSpPr>
        <p:spPr>
          <a:xfrm>
            <a:off x="9950391" y="4224003"/>
            <a:ext cx="1438656" cy="219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5492244-F740-4B7E-B713-146FABCF80F3}"/>
              </a:ext>
            </a:extLst>
          </p:cNvPr>
          <p:cNvSpPr txBox="1"/>
          <p:nvPr/>
        </p:nvSpPr>
        <p:spPr>
          <a:xfrm>
            <a:off x="9971579" y="4039337"/>
            <a:ext cx="139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</a:t>
            </a:r>
            <a:r>
              <a:rPr lang="en-US" dirty="0" err="1"/>
              <a:t>Meiers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A6D820D-3F96-425E-9509-D57FF8BBF9B1}"/>
              </a:ext>
            </a:extLst>
          </p:cNvPr>
          <p:cNvCxnSpPr>
            <a:endCxn id="28" idx="3"/>
          </p:cNvCxnSpPr>
          <p:nvPr/>
        </p:nvCxnSpPr>
        <p:spPr>
          <a:xfrm flipV="1">
            <a:off x="9822375" y="4224003"/>
            <a:ext cx="1545484" cy="10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6317620-97D9-4FBB-816D-6B620B6B9828}"/>
              </a:ext>
            </a:extLst>
          </p:cNvPr>
          <p:cNvSpPr txBox="1"/>
          <p:nvPr/>
        </p:nvSpPr>
        <p:spPr>
          <a:xfrm>
            <a:off x="4529886" y="4065930"/>
            <a:ext cx="1819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Deborah Johnson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DAF08C-A2FF-4252-999B-5BB3304CF7B5}"/>
              </a:ext>
            </a:extLst>
          </p:cNvPr>
          <p:cNvCxnSpPr/>
          <p:nvPr/>
        </p:nvCxnSpPr>
        <p:spPr>
          <a:xfrm flipV="1">
            <a:off x="4529886" y="4215806"/>
            <a:ext cx="1438656" cy="219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6738395-C11B-45C3-A40C-BD23E5F49285}"/>
              </a:ext>
            </a:extLst>
          </p:cNvPr>
          <p:cNvSpPr/>
          <p:nvPr/>
        </p:nvSpPr>
        <p:spPr>
          <a:xfrm>
            <a:off x="10614855" y="4408669"/>
            <a:ext cx="139273" cy="240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B40D84-0E7C-49BB-B49B-94EAFFDA23FE}"/>
              </a:ext>
            </a:extLst>
          </p:cNvPr>
          <p:cNvSpPr txBox="1"/>
          <p:nvPr/>
        </p:nvSpPr>
        <p:spPr>
          <a:xfrm>
            <a:off x="10518917" y="4337400"/>
            <a:ext cx="5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62AB12-DAD8-4877-A337-9C6AAA1B751C}"/>
              </a:ext>
            </a:extLst>
          </p:cNvPr>
          <p:cNvSpPr txBox="1"/>
          <p:nvPr/>
        </p:nvSpPr>
        <p:spPr>
          <a:xfrm>
            <a:off x="1523415" y="2452952"/>
            <a:ext cx="190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Marriage Proposal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0224B9-E39C-478F-A7D8-D932B90814DA}"/>
              </a:ext>
            </a:extLst>
          </p:cNvPr>
          <p:cNvCxnSpPr/>
          <p:nvPr/>
        </p:nvCxnSpPr>
        <p:spPr>
          <a:xfrm flipV="1">
            <a:off x="1326234" y="2509829"/>
            <a:ext cx="503339" cy="271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FA653A-BDD7-4F07-A698-1CB1EAAB93DF}"/>
              </a:ext>
            </a:extLst>
          </p:cNvPr>
          <p:cNvSpPr txBox="1"/>
          <p:nvPr/>
        </p:nvSpPr>
        <p:spPr>
          <a:xfrm>
            <a:off x="1640926" y="2693156"/>
            <a:ext cx="2425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INTETNET PAYMENT §Family Law/§</a:t>
            </a:r>
            <a:r>
              <a:rPr lang="en-US" sz="800" dirty="0" err="1"/>
              <a:t>FamG</a:t>
            </a:r>
            <a:r>
              <a:rPr lang="en-US" sz="800" dirty="0"/>
              <a:t> §</a:t>
            </a:r>
            <a:r>
              <a:rPr lang="en-US" sz="800" dirty="0" err="1"/>
              <a:t>Seperation</a:t>
            </a:r>
            <a:endParaRPr lang="en-US" sz="8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4991F21-93BA-4EB0-8B65-8361DEF5E1DA}"/>
              </a:ext>
            </a:extLst>
          </p:cNvPr>
          <p:cNvCxnSpPr>
            <a:endCxn id="3" idx="3"/>
          </p:cNvCxnSpPr>
          <p:nvPr/>
        </p:nvCxnSpPr>
        <p:spPr>
          <a:xfrm>
            <a:off x="1326234" y="2637618"/>
            <a:ext cx="2102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E76EC4-A4FB-4D2D-A87D-9AA13B270BA5}"/>
              </a:ext>
            </a:extLst>
          </p:cNvPr>
          <p:cNvSpPr txBox="1"/>
          <p:nvPr/>
        </p:nvSpPr>
        <p:spPr>
          <a:xfrm>
            <a:off x="4362652" y="2446609"/>
            <a:ext cx="14925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IPX.WAR</a:t>
            </a:r>
          </a:p>
          <a:p>
            <a:r>
              <a:rPr lang="en-US" sz="800" dirty="0"/>
              <a:t>NSA(</a:t>
            </a:r>
            <a:r>
              <a:rPr lang="en-US" sz="800" strike="sngStrike" dirty="0"/>
              <a:t>Eta</a:t>
            </a:r>
            <a:r>
              <a:rPr lang="en-US" sz="800" dirty="0"/>
              <a:t> STR-BCN)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F5A3E7-4842-402C-87B1-D0912EF682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25" y="1889461"/>
            <a:ext cx="672300" cy="46199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CA7F85-A263-48E8-97CE-4B26416B9134}"/>
              </a:ext>
            </a:extLst>
          </p:cNvPr>
          <p:cNvCxnSpPr/>
          <p:nvPr/>
        </p:nvCxnSpPr>
        <p:spPr>
          <a:xfrm>
            <a:off x="1289434" y="1437052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3ABF9EC-8AFF-46C3-9376-2352277326BC}"/>
              </a:ext>
            </a:extLst>
          </p:cNvPr>
          <p:cNvSpPr txBox="1"/>
          <p:nvPr/>
        </p:nvSpPr>
        <p:spPr>
          <a:xfrm>
            <a:off x="1344794" y="1941575"/>
            <a:ext cx="554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He has to make marriage proposal if you want to move in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804C44A-3915-4D52-8A57-5D4DAB3964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392" y="1649614"/>
            <a:ext cx="1514639" cy="848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5BC35D2-D09E-4BCC-BBCD-AA248DC7F4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056" y="4997536"/>
            <a:ext cx="1301705" cy="9750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0DE04E-D006-470B-BB70-F90C06C89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5483" y="5968876"/>
            <a:ext cx="1223118" cy="82614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301BB8-ED30-49AE-A4CC-86A83C8324A6}"/>
              </a:ext>
            </a:extLst>
          </p:cNvPr>
          <p:cNvCxnSpPr>
            <a:cxnSpLocks/>
          </p:cNvCxnSpPr>
          <p:nvPr/>
        </p:nvCxnSpPr>
        <p:spPr>
          <a:xfrm flipV="1">
            <a:off x="7518255" y="5087864"/>
            <a:ext cx="837137" cy="1629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974B87C-B615-4D4D-BCAA-F74AF242D3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910" y="5065082"/>
            <a:ext cx="1689302" cy="181495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C2D421F-1A38-4336-957A-C6D2EECAFF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434" y="4929455"/>
            <a:ext cx="1762820" cy="17628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FC3FF8C-953A-48B0-A270-043D57A5768D}"/>
              </a:ext>
            </a:extLst>
          </p:cNvPr>
          <p:cNvSpPr/>
          <p:nvPr/>
        </p:nvSpPr>
        <p:spPr>
          <a:xfrm>
            <a:off x="6569499" y="4929455"/>
            <a:ext cx="535848" cy="19285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9B5F707-8EC5-45C1-8080-29DB8092981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83" y="1640908"/>
            <a:ext cx="928050" cy="92805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1F707553-B264-4B44-8051-DB62B524849F}"/>
              </a:ext>
            </a:extLst>
          </p:cNvPr>
          <p:cNvSpPr/>
          <p:nvPr/>
        </p:nvSpPr>
        <p:spPr>
          <a:xfrm>
            <a:off x="1289434" y="2441010"/>
            <a:ext cx="10884006" cy="246635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F0CD31-F121-40A4-947C-3DD33F5A0F70}"/>
              </a:ext>
            </a:extLst>
          </p:cNvPr>
          <p:cNvCxnSpPr/>
          <p:nvPr/>
        </p:nvCxnSpPr>
        <p:spPr>
          <a:xfrm flipV="1">
            <a:off x="4772212" y="5193792"/>
            <a:ext cx="1837553" cy="1523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E64CDAC-5AA4-48C6-AC80-17AE1402440D}"/>
              </a:ext>
            </a:extLst>
          </p:cNvPr>
          <p:cNvCxnSpPr/>
          <p:nvPr/>
        </p:nvCxnSpPr>
        <p:spPr>
          <a:xfrm>
            <a:off x="1735259" y="3097429"/>
            <a:ext cx="10304156" cy="13864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78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55A5F332-5451-4BA2-A5A3-ABF3B29D4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332" y="2415145"/>
            <a:ext cx="924999" cy="8969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06D29-880C-481C-9DB8-A04092D83C09}"/>
              </a:ext>
            </a:extLst>
          </p:cNvPr>
          <p:cNvSpPr/>
          <p:nvPr/>
        </p:nvSpPr>
        <p:spPr>
          <a:xfrm>
            <a:off x="0" y="1181100"/>
            <a:ext cx="12192000" cy="14086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Sleeping outside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3655A-D6CC-43B5-8136-216DBC5977BD}"/>
              </a:ext>
            </a:extLst>
          </p:cNvPr>
          <p:cNvSpPr txBox="1"/>
          <p:nvPr/>
        </p:nvSpPr>
        <p:spPr>
          <a:xfrm>
            <a:off x="0" y="6019800"/>
            <a:ext cx="5040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9: 000.tw.pns.CPVA</a:t>
            </a:r>
          </a:p>
          <a:p>
            <a:r>
              <a:rPr lang="en-US" dirty="0"/>
              <a:t>	000.tow.pns.mission.church.CPVA</a:t>
            </a:r>
            <a:r>
              <a:rPr lang="en-US" strike="sngStrike" dirty="0"/>
              <a:t> </a:t>
            </a:r>
            <a:r>
              <a:rPr lang="en-US" strike="sngStrike" dirty="0" err="1"/>
              <a:t>im</a:t>
            </a:r>
            <a:r>
              <a:rPr lang="en-US" strike="sngStrike" dirty="0"/>
              <a:t> back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CFA5B-8FCA-4A50-BA0C-1EEC98AB0767}"/>
              </a:ext>
            </a:extLst>
          </p:cNvPr>
          <p:cNvSpPr txBox="1"/>
          <p:nvPr/>
        </p:nvSpPr>
        <p:spPr>
          <a:xfrm>
            <a:off x="0" y="5738070"/>
            <a:ext cx="5747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MYERS, FORT WORTH, WHITEHOUSE, Sectary of State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2AF7447-B03C-4BA3-9EC0-176B2F5BA110}"/>
              </a:ext>
            </a:extLst>
          </p:cNvPr>
          <p:cNvCxnSpPr>
            <a:cxnSpLocks/>
          </p:cNvCxnSpPr>
          <p:nvPr/>
        </p:nvCxnSpPr>
        <p:spPr>
          <a:xfrm>
            <a:off x="127000" y="6107402"/>
            <a:ext cx="1176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D6E5533-697D-449E-915F-470B267AE0B1}"/>
              </a:ext>
            </a:extLst>
          </p:cNvPr>
          <p:cNvSpPr/>
          <p:nvPr/>
        </p:nvSpPr>
        <p:spPr>
          <a:xfrm>
            <a:off x="10306700" y="1577950"/>
            <a:ext cx="1885300" cy="4586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N. Branciforte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38BFCCF-4059-411E-8D0A-96FD4EDC42C5}"/>
              </a:ext>
            </a:extLst>
          </p:cNvPr>
          <p:cNvSpPr/>
          <p:nvPr/>
        </p:nvSpPr>
        <p:spPr>
          <a:xfrm>
            <a:off x="174325" y="1533233"/>
            <a:ext cx="65274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1982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0D05CAC-6051-4687-BA0C-8A7618AB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068" y="1506631"/>
            <a:ext cx="2839237" cy="369332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7F1438D4-AB8B-4195-BD8D-F0B3F4185DC9}"/>
              </a:ext>
            </a:extLst>
          </p:cNvPr>
          <p:cNvSpPr txBox="1"/>
          <p:nvPr/>
        </p:nvSpPr>
        <p:spPr>
          <a:xfrm>
            <a:off x="11759483" y="1457950"/>
            <a:ext cx="433132" cy="2308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RENT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A9DB5F-6BDB-476C-A17C-93B47A07A5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416" y="2184057"/>
            <a:ext cx="1258596" cy="11667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2C0128-FED8-4A87-B628-5E5230378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280" y="2055785"/>
            <a:ext cx="806632" cy="117497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67F9BB-F88C-4A28-9B99-F01BCDF7634D}"/>
              </a:ext>
            </a:extLst>
          </p:cNvPr>
          <p:cNvCxnSpPr/>
          <p:nvPr/>
        </p:nvCxnSpPr>
        <p:spPr>
          <a:xfrm flipV="1">
            <a:off x="7352895" y="1866879"/>
            <a:ext cx="1516655" cy="141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63B64C-5637-40DB-9DCD-B2B7E6188BC5}"/>
              </a:ext>
            </a:extLst>
          </p:cNvPr>
          <p:cNvSpPr txBox="1"/>
          <p:nvPr/>
        </p:nvSpPr>
        <p:spPr>
          <a:xfrm>
            <a:off x="7610954" y="1788523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“Bad luck”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CB1302-3A7D-4C4E-8E2E-04FDB0AF299E}"/>
              </a:ext>
            </a:extLst>
          </p:cNvPr>
          <p:cNvSpPr txBox="1"/>
          <p:nvPr/>
        </p:nvSpPr>
        <p:spPr>
          <a:xfrm>
            <a:off x="7139436" y="1246565"/>
            <a:ext cx="1524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1979 SFO-SAN</a:t>
            </a:r>
          </a:p>
          <a:p>
            <a:r>
              <a:rPr lang="en-US" dirty="0"/>
              <a:t>2000 STR-BCN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FFF94F-701B-410B-93F4-4F4B090E5D4B}"/>
              </a:ext>
            </a:extLst>
          </p:cNvPr>
          <p:cNvCxnSpPr>
            <a:cxnSpLocks/>
            <a:stCxn id="19" idx="1"/>
          </p:cNvCxnSpPr>
          <p:nvPr/>
        </p:nvCxnSpPr>
        <p:spPr>
          <a:xfrm flipV="1">
            <a:off x="7139436" y="1297463"/>
            <a:ext cx="1575774" cy="27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564DC8-75B8-4E4D-8EEB-E7CCA18C1C3E}"/>
              </a:ext>
            </a:extLst>
          </p:cNvPr>
          <p:cNvCxnSpPr>
            <a:endCxn id="19" idx="1"/>
          </p:cNvCxnSpPr>
          <p:nvPr/>
        </p:nvCxnSpPr>
        <p:spPr>
          <a:xfrm flipH="1" flipV="1">
            <a:off x="7139436" y="1569731"/>
            <a:ext cx="1722078" cy="210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43BF9D9-352A-45F5-9B97-402CD2BDF826}"/>
              </a:ext>
            </a:extLst>
          </p:cNvPr>
          <p:cNvSpPr txBox="1"/>
          <p:nvPr/>
        </p:nvSpPr>
        <p:spPr>
          <a:xfrm>
            <a:off x="8542558" y="1233366"/>
            <a:ext cx="1790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HOMICIDE:CAT</a:t>
            </a:r>
          </a:p>
          <a:p>
            <a:r>
              <a:rPr lang="en-US" dirty="0"/>
              <a:t>KIDNAPPING:CAT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B85E0CD-D155-4634-B6AF-4BFEF09BECE9}"/>
              </a:ext>
            </a:extLst>
          </p:cNvPr>
          <p:cNvCxnSpPr/>
          <p:nvPr/>
        </p:nvCxnSpPr>
        <p:spPr>
          <a:xfrm flipV="1">
            <a:off x="4512159" y="2130888"/>
            <a:ext cx="2276417" cy="124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BC4865F4-FD84-468D-8E9D-C6DFE5C9B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564" y="2166032"/>
            <a:ext cx="1875272" cy="104724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DF4642-B2AB-44D1-BE60-355DEE48EE86}"/>
              </a:ext>
            </a:extLst>
          </p:cNvPr>
          <p:cNvCxnSpPr/>
          <p:nvPr/>
        </p:nvCxnSpPr>
        <p:spPr>
          <a:xfrm flipV="1">
            <a:off x="3109437" y="1918274"/>
            <a:ext cx="1242760" cy="1505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04D0ECB-FCCD-47A4-9F00-E67B6B1EBE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68" y="2184057"/>
            <a:ext cx="1875272" cy="105015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04A773C-1588-4EDF-B5A8-8590CA3C6256}"/>
              </a:ext>
            </a:extLst>
          </p:cNvPr>
          <p:cNvCxnSpPr/>
          <p:nvPr/>
        </p:nvCxnSpPr>
        <p:spPr>
          <a:xfrm>
            <a:off x="827068" y="3465064"/>
            <a:ext cx="107595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F7508986-4C68-4E7A-8EE9-C0E510A46817}"/>
              </a:ext>
            </a:extLst>
          </p:cNvPr>
          <p:cNvSpPr/>
          <p:nvPr/>
        </p:nvSpPr>
        <p:spPr>
          <a:xfrm>
            <a:off x="5276756" y="2179273"/>
            <a:ext cx="3667127" cy="117311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C38BF605-CF4F-46EC-8A6B-62130D1FEF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15" y="1621275"/>
            <a:ext cx="1895475" cy="80962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CDEE0092-BBDE-4E11-839E-52E9F091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20" y="3678894"/>
            <a:ext cx="2839237" cy="36933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FC7ACBDD-2712-49C3-B2F2-9CAE4D5131AE}"/>
              </a:ext>
            </a:extLst>
          </p:cNvPr>
          <p:cNvSpPr/>
          <p:nvPr/>
        </p:nvSpPr>
        <p:spPr>
          <a:xfrm>
            <a:off x="9244436" y="2166032"/>
            <a:ext cx="3040940" cy="107981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62C44914-31A5-4E8D-A44C-C4302BC2CC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254" y="5238467"/>
            <a:ext cx="457905" cy="457905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0EA98C86-B1F0-414F-B696-818CCD0F1B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5201" y="3679587"/>
            <a:ext cx="5747280" cy="1330949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7441BB2C-1B29-4FB0-9B9D-4B02F1B6DC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48" y="5219765"/>
            <a:ext cx="646561" cy="484297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7D5D0B3E-D80F-4566-881A-1E0AE3339174}"/>
              </a:ext>
            </a:extLst>
          </p:cNvPr>
          <p:cNvCxnSpPr/>
          <p:nvPr/>
        </p:nvCxnSpPr>
        <p:spPr>
          <a:xfrm>
            <a:off x="4822836" y="5238467"/>
            <a:ext cx="1073016" cy="35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>
            <a:extLst>
              <a:ext uri="{FF2B5EF4-FFF2-40B4-BE49-F238E27FC236}">
                <a16:creationId xmlns:a16="http://schemas.microsoft.com/office/drawing/2014/main" id="{555585D8-6E8E-45CE-8A43-5B1CAE98DA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69" y="5198916"/>
            <a:ext cx="747543" cy="497456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012E00A-10DC-4AD8-95D6-6E7E186A7CCA}"/>
              </a:ext>
            </a:extLst>
          </p:cNvPr>
          <p:cNvCxnSpPr/>
          <p:nvPr/>
        </p:nvCxnSpPr>
        <p:spPr>
          <a:xfrm>
            <a:off x="5963714" y="5271932"/>
            <a:ext cx="1073016" cy="35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0EE281A-748D-49DE-A364-D4E5F50A5C3E}"/>
              </a:ext>
            </a:extLst>
          </p:cNvPr>
          <p:cNvSpPr/>
          <p:nvPr/>
        </p:nvSpPr>
        <p:spPr>
          <a:xfrm>
            <a:off x="3870148" y="5098138"/>
            <a:ext cx="3127893" cy="66448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53D1A7B9-8DEA-4E67-993A-B411241E5C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5" y="5155453"/>
            <a:ext cx="255100" cy="393221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2147ADF-2BAC-4832-9FFB-403A507BC85A}"/>
              </a:ext>
            </a:extLst>
          </p:cNvPr>
          <p:cNvCxnSpPr>
            <a:cxnSpLocks/>
          </p:cNvCxnSpPr>
          <p:nvPr/>
        </p:nvCxnSpPr>
        <p:spPr>
          <a:xfrm>
            <a:off x="4054254" y="5292266"/>
            <a:ext cx="576053" cy="384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DEDFE6DE-0909-4F14-A12E-6458655E6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46" y="5112250"/>
            <a:ext cx="2839237" cy="369332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772863-FAA7-48C3-B3BD-DF4806D664F1}"/>
              </a:ext>
            </a:extLst>
          </p:cNvPr>
          <p:cNvCxnSpPr>
            <a:endCxn id="90" idx="3"/>
          </p:cNvCxnSpPr>
          <p:nvPr/>
        </p:nvCxnSpPr>
        <p:spPr>
          <a:xfrm>
            <a:off x="11467750" y="1457950"/>
            <a:ext cx="724865" cy="115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863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1109</Words>
  <Application>Microsoft Office PowerPoint</Application>
  <PresentationFormat>Widescreen</PresentationFormat>
  <Paragraphs>345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custom-tc-ems10@FortWorthPublicLibrary.org</dc:creator>
  <cp:lastModifiedBy>custom-tc-ems10@FortWorthPublicLibrary.org</cp:lastModifiedBy>
  <cp:revision>26</cp:revision>
  <dcterms:created xsi:type="dcterms:W3CDTF">2023-08-12T19:09:43Z</dcterms:created>
  <dcterms:modified xsi:type="dcterms:W3CDTF">2023-08-12T22:30:47Z</dcterms:modified>
</cp:coreProperties>
</file>